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4291" r:id="rId4"/>
    <p:sldMasterId id="2147484299" r:id="rId5"/>
  </p:sldMasterIdLst>
  <p:notesMasterIdLst>
    <p:notesMasterId r:id="rId12"/>
  </p:notesMasterIdLst>
  <p:handoutMasterIdLst>
    <p:handoutMasterId r:id="rId13"/>
  </p:handoutMasterIdLst>
  <p:sldIdLst>
    <p:sldId id="444" r:id="rId6"/>
    <p:sldId id="3112" r:id="rId7"/>
    <p:sldId id="3113" r:id="rId8"/>
    <p:sldId id="3114" r:id="rId9"/>
    <p:sldId id="3115" r:id="rId10"/>
    <p:sldId id="3116" r:id="rId11"/>
  </p:sldIdLst>
  <p:sldSz cx="12192000" cy="6858000"/>
  <p:notesSz cx="7010400" cy="9296400"/>
  <p:defaultTextStyle>
    <a:defPPr>
      <a:defRPr lang="en-US"/>
    </a:defPPr>
    <a:lvl1pPr algn="ctr" rtl="0" fontAlgn="base">
      <a:spcBef>
        <a:spcPct val="5000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ctr" rtl="0" fontAlgn="base">
      <a:spcBef>
        <a:spcPct val="5000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ctr" rtl="0" fontAlgn="base">
      <a:spcBef>
        <a:spcPct val="5000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ctr" rtl="0" fontAlgn="base">
      <a:spcBef>
        <a:spcPct val="5000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ctr" rtl="0" fontAlgn="base">
      <a:spcBef>
        <a:spcPct val="5000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 userDrawn="1">
          <p15:clr>
            <a:srgbClr val="A4A3A4"/>
          </p15:clr>
        </p15:guide>
        <p15:guide id="2" pos="2208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Rachel Moscovich" initials="RM" lastIdx="3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4E5C2"/>
    <a:srgbClr val="BF9024"/>
    <a:srgbClr val="FF9933"/>
    <a:srgbClr val="003860"/>
    <a:srgbClr val="27534E"/>
    <a:srgbClr val="0070C0"/>
    <a:srgbClr val="F5FA38"/>
    <a:srgbClr val="D0EAB4"/>
    <a:srgbClr val="ADDB7B"/>
    <a:srgbClr val="E7F4D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C4B1156A-380E-4F78-BDF5-A606A8083BF9}" styleName="Medium Style 4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1E171933-4619-4E11-9A3F-F7608DF75F80}" styleName="Medium Style 1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489" autoAdjust="0"/>
    <p:restoredTop sz="95652" autoAdjust="0"/>
  </p:normalViewPr>
  <p:slideViewPr>
    <p:cSldViewPr snapToGrid="0">
      <p:cViewPr varScale="1">
        <p:scale>
          <a:sx n="59" d="100"/>
          <a:sy n="59" d="100"/>
        </p:scale>
        <p:origin x="300" y="60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-16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>
        <p:scale>
          <a:sx n="25" d="100"/>
          <a:sy n="25" d="100"/>
        </p:scale>
        <p:origin x="4224" y="1764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handoutMaster" Target="handoutMasters/handoutMaster1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notesMaster" Target="notesMasters/notesMaster1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2.xml"/><Relationship Id="rId15" Type="http://schemas.openxmlformats.org/officeDocument/2006/relationships/presProps" Target="presProps.xml"/><Relationship Id="rId10" Type="http://schemas.openxmlformats.org/officeDocument/2006/relationships/slide" Target="slides/slide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commentAuthors" Target="comment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776" tIns="46389" rIns="92776" bIns="46389" numCol="1" anchor="t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defRPr sz="1200" b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0938" y="1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776" tIns="46389" rIns="92776" bIns="46389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200" b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38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29966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776" tIns="46389" rIns="92776" bIns="46389" numCol="1" anchor="b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defRPr sz="1200" b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38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0938" y="8829966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776" tIns="46389" rIns="92776" bIns="46389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200" b="0"/>
            </a:lvl1pPr>
          </a:lstStyle>
          <a:p>
            <a:pPr>
              <a:defRPr/>
            </a:pPr>
            <a:fld id="{22DAACD1-C735-44D6-93D3-DF9B7152408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00471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776" tIns="46389" rIns="92776" bIns="46389" numCol="1" anchor="t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defRPr sz="1200" b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0938" y="1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776" tIns="46389" rIns="92776" bIns="46389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200" b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86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407988" y="696913"/>
            <a:ext cx="61976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1040" y="4415792"/>
            <a:ext cx="5608320" cy="4183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776" tIns="46389" rIns="92776" bIns="4638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29966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776" tIns="46389" rIns="92776" bIns="46389" numCol="1" anchor="b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defRPr sz="1200" b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0938" y="8829966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776" tIns="46389" rIns="92776" bIns="46389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200" b="0"/>
            </a:lvl1pPr>
          </a:lstStyle>
          <a:p>
            <a:pPr>
              <a:defRPr/>
            </a:pPr>
            <a:fld id="{37201138-DA97-4D10-8B12-9F5DC6B7BDB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073280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3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07988" y="696913"/>
            <a:ext cx="6197600" cy="3486150"/>
          </a:xfrm>
          <a:ln/>
        </p:spPr>
      </p:sp>
      <p:sp>
        <p:nvSpPr>
          <p:cNvPr id="1873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latin typeface="Arial" pitchFamily="34" charset="0"/>
              <a:ea typeface="ＭＳ Ｐゴシック" pitchFamily="-6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79842055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3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07988" y="696913"/>
            <a:ext cx="6197600" cy="3486150"/>
          </a:xfrm>
          <a:ln/>
        </p:spPr>
      </p:sp>
      <p:sp>
        <p:nvSpPr>
          <p:cNvPr id="1873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latin typeface="Arial" pitchFamily="34" charset="0"/>
              <a:ea typeface="ＭＳ Ｐゴシック" pitchFamily="-6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07078783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3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07988" y="696913"/>
            <a:ext cx="6197600" cy="3486150"/>
          </a:xfrm>
          <a:ln/>
        </p:spPr>
      </p:sp>
      <p:sp>
        <p:nvSpPr>
          <p:cNvPr id="1873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latin typeface="Arial" pitchFamily="34" charset="0"/>
              <a:ea typeface="ＭＳ Ｐゴシック" pitchFamily="-6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14486139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3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07988" y="696913"/>
            <a:ext cx="6197600" cy="3486150"/>
          </a:xfrm>
          <a:ln/>
        </p:spPr>
      </p:sp>
      <p:sp>
        <p:nvSpPr>
          <p:cNvPr id="1873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latin typeface="Arial" pitchFamily="34" charset="0"/>
              <a:ea typeface="ＭＳ Ｐゴシック" pitchFamily="-6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1117103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3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07988" y="696913"/>
            <a:ext cx="6197600" cy="3486150"/>
          </a:xfrm>
          <a:ln/>
        </p:spPr>
      </p:sp>
      <p:sp>
        <p:nvSpPr>
          <p:cNvPr id="1873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latin typeface="Arial" pitchFamily="34" charset="0"/>
              <a:ea typeface="ＭＳ Ｐゴシック" pitchFamily="-6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75975318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3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07988" y="696913"/>
            <a:ext cx="6197600" cy="3486150"/>
          </a:xfrm>
          <a:ln/>
        </p:spPr>
      </p:sp>
      <p:sp>
        <p:nvSpPr>
          <p:cNvPr id="1873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latin typeface="Arial" pitchFamily="34" charset="0"/>
              <a:ea typeface="ＭＳ Ｐゴシック" pitchFamily="-6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5301428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6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6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FB6660-9442-4D5B-8FE6-1CB08206012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173673"/>
      </p:ext>
    </p:extLst>
  </p:cSld>
  <p:clrMapOvr>
    <a:masterClrMapping/>
  </p:clrMapOvr>
  <p:transition spd="med">
    <p:zoom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CA"/>
              <a:t>Click to edit Master text styles</a:t>
            </a:r>
          </a:p>
        </p:txBody>
      </p:sp>
      <p:sp>
        <p:nvSpPr>
          <p:cNvPr id="5" name="Rectangle 1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F43A547-8FD5-464A-8BFB-9A3D67898453}" type="datetime1">
              <a:rPr lang="en-US"/>
              <a:pPr/>
              <a:t>1/7/2022</a:t>
            </a:fld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AB564E1-F2FE-40E7-8A0E-63489F85EED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54911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CA"/>
              <a:t>Click to edit Master text styles</a:t>
            </a:r>
          </a:p>
        </p:txBody>
      </p:sp>
      <p:sp>
        <p:nvSpPr>
          <p:cNvPr id="5" name="Rectangle 1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C23C80F-C66D-4CD1-8816-429E3D449670}" type="datetime1">
              <a:rPr lang="en-US"/>
              <a:pPr/>
              <a:t>1/7/2022</a:t>
            </a:fld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7B302F9-B9C2-43BB-BE58-163E711EAC5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695767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71F4A13-5316-4289-A4E7-B581E7C4737C}" type="datetime1">
              <a:rPr lang="en-US"/>
              <a:pPr/>
              <a:t>1/7/2022</a:t>
            </a:fld>
            <a:endParaRPr lang="en-US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2200A44-B615-434C-BCD3-F8D76F69374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121965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28600"/>
            <a:ext cx="2743200" cy="5715000"/>
          </a:xfrm>
        </p:spPr>
        <p:txBody>
          <a:bodyPr vert="eaVert"/>
          <a:lstStyle/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28600"/>
            <a:ext cx="8026400" cy="5715000"/>
          </a:xfrm>
        </p:spPr>
        <p:txBody>
          <a:bodyPr vert="eaVert"/>
          <a:lstStyle/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BA0BF4B-191C-4D7B-B3E9-B7670435B132}" type="datetime1">
              <a:rPr lang="en-US"/>
              <a:pPr/>
              <a:t>1/7/2022</a:t>
            </a:fld>
            <a:endParaRPr lang="en-US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2668427-F742-4B41-AE81-5FFE2CA3082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004084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 and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28600"/>
            <a:ext cx="9652000" cy="1143000"/>
          </a:xfrm>
        </p:spPr>
        <p:txBody>
          <a:bodyPr/>
          <a:lstStyle/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10972800" cy="2095500"/>
          </a:xfrm>
        </p:spPr>
        <p:txBody>
          <a:bodyPr/>
          <a:lstStyle/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3848100"/>
            <a:ext cx="10972800" cy="2095500"/>
          </a:xfrm>
        </p:spPr>
        <p:txBody>
          <a:bodyPr/>
          <a:lstStyle/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DD9718C-A142-4B71-B66E-0A2B67E417FC}" type="datetime1">
              <a:rPr lang="en-US"/>
              <a:pPr/>
              <a:t>1/7/2022</a:t>
            </a:fld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587547D-0BFD-4F69-81D2-9C4831488F9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232556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CA"/>
              <a:t>Click to edit Master subtitle style</a:t>
            </a:r>
            <a:endParaRPr lang="en-US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126315D-583D-4BE2-A19C-9659E0605901}" type="datetime1">
              <a:rPr lang="en-US"/>
              <a:pPr/>
              <a:t>1/7/2022</a:t>
            </a:fld>
            <a:endParaRPr lang="en-US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41E5248-BFBE-41FD-9793-CD76BC3655A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391094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7" descr="presentationheader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1417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9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71600"/>
            <a:ext cx="12192000" cy="7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 Box 10"/>
          <p:cNvSpPr txBox="1">
            <a:spLocks noChangeArrowheads="1"/>
          </p:cNvSpPr>
          <p:nvPr userDrawn="1"/>
        </p:nvSpPr>
        <p:spPr bwMode="auto">
          <a:xfrm>
            <a:off x="203200" y="533401"/>
            <a:ext cx="1727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1429" tIns="45714" rIns="91429" bIns="45714">
            <a:spAutoFit/>
          </a:bodyPr>
          <a:lstStyle/>
          <a:p>
            <a:pPr algn="l">
              <a:defRPr/>
            </a:pPr>
            <a:endParaRPr lang="en-US" b="0">
              <a:solidFill>
                <a:srgbClr val="003366"/>
              </a:solidFill>
              <a:ea typeface="ＭＳ Ｐゴシック" pitchFamily="-64" charset="-128"/>
            </a:endParaRPr>
          </a:p>
        </p:txBody>
      </p:sp>
      <p:pic>
        <p:nvPicPr>
          <p:cNvPr id="8" name="Picture 12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87000" y="6172201"/>
            <a:ext cx="1701800" cy="49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11"/>
          <p:cNvSpPr>
            <a:spLocks noChangeArrowheads="1"/>
          </p:cNvSpPr>
          <p:nvPr userDrawn="1"/>
        </p:nvSpPr>
        <p:spPr bwMode="auto">
          <a:xfrm>
            <a:off x="7385052" y="-50800"/>
            <a:ext cx="4703233" cy="574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9" tIns="45714" rIns="91429" bIns="45714" anchor="ctr"/>
          <a:lstStyle/>
          <a:p>
            <a:pPr algn="r">
              <a:spcBef>
                <a:spcPct val="0"/>
              </a:spcBef>
              <a:defRPr/>
            </a:pPr>
            <a:r>
              <a:rPr lang="en-US" b="0">
                <a:solidFill>
                  <a:srgbClr val="FFFFFF"/>
                </a:solidFill>
                <a:latin typeface="Trebuchet MS" charset="0"/>
                <a:ea typeface="ＭＳ Ｐゴシック" charset="-128"/>
                <a:cs typeface="ＭＳ Ｐゴシック" charset="-128"/>
              </a:rPr>
              <a:t>Confidential Draft for Discussion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609600"/>
            <a:ext cx="103632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524000" y="1981200"/>
            <a:ext cx="5080000" cy="4191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07200" y="1981200"/>
            <a:ext cx="5080000" cy="4191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7556813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EE43E4-C9C2-4AEA-82C3-8E38F31FAC6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1284262"/>
      </p:ext>
    </p:extLst>
  </p:cSld>
  <p:clrMapOvr>
    <a:masterClrMapping/>
  </p:clrMapOvr>
  <p:transition spd="med">
    <p:zoom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 descr="presentationheader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1417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8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71600"/>
            <a:ext cx="12192000" cy="7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Box 9"/>
          <p:cNvSpPr txBox="1">
            <a:spLocks noChangeArrowheads="1"/>
          </p:cNvSpPr>
          <p:nvPr userDrawn="1"/>
        </p:nvSpPr>
        <p:spPr bwMode="auto">
          <a:xfrm>
            <a:off x="203200" y="533401"/>
            <a:ext cx="1727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1429" tIns="45714" rIns="91429" bIns="45714">
            <a:spAutoFit/>
          </a:bodyPr>
          <a:lstStyle/>
          <a:p>
            <a:pPr algn="l">
              <a:defRPr/>
            </a:pPr>
            <a:endParaRPr lang="en-US" b="0">
              <a:solidFill>
                <a:srgbClr val="003366"/>
              </a:solidFill>
              <a:ea typeface="ＭＳ Ｐゴシック" pitchFamily="-64" charset="-128"/>
            </a:endParaRPr>
          </a:p>
        </p:txBody>
      </p:sp>
      <p:pic>
        <p:nvPicPr>
          <p:cNvPr id="6" name="Picture 23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87000" y="6172201"/>
            <a:ext cx="1701800" cy="49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55" name="Rectangle 27"/>
          <p:cNvSpPr>
            <a:spLocks noGrp="1" noChangeArrowheads="1"/>
          </p:cNvSpPr>
          <p:nvPr>
            <p:ph type="subTitle" idx="1"/>
          </p:nvPr>
        </p:nvSpPr>
        <p:spPr>
          <a:xfrm>
            <a:off x="1828800" y="3352800"/>
            <a:ext cx="85344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7" name="Rectangle 2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76C3F96-8F6B-4859-855E-DB36C550729F}" type="datetime1">
              <a:rPr lang="en-US"/>
              <a:pPr/>
              <a:t>1/7/2022</a:t>
            </a:fld>
            <a:endParaRPr lang="en-US"/>
          </a:p>
        </p:txBody>
      </p:sp>
      <p:sp>
        <p:nvSpPr>
          <p:cNvPr id="8" name="Rectangle 2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2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09600" y="6457950"/>
            <a:ext cx="1016000" cy="323850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/>
              <a:t>Page </a:t>
            </a:r>
            <a:fld id="{C78E9D8D-F04D-4620-BCEB-A2F309C14F0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70137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1B2310E-794F-49C0-8B68-3046758CEF63}" type="datetime1">
              <a:rPr lang="en-US"/>
              <a:pPr/>
              <a:t>1/7/2022</a:t>
            </a:fld>
            <a:endParaRPr lang="en-US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08BE28D-C9C7-4108-8C55-19CA894D6C1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00790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CA"/>
              <a:t>Click to edit Master text styles</a:t>
            </a:r>
          </a:p>
        </p:txBody>
      </p:sp>
      <p:sp>
        <p:nvSpPr>
          <p:cNvPr id="4" name="Rectangle 1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C6FDB32-FD29-4389-8B79-F87B09E1FC47}" type="datetime1">
              <a:rPr lang="en-US"/>
              <a:pPr/>
              <a:t>1/7/2022</a:t>
            </a:fld>
            <a:endParaRPr lang="en-US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FA58295-D907-46F2-82F8-1968EC93F94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89558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384800" cy="4343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0"/>
            <a:ext cx="5384800" cy="4343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4513261-72EF-45CE-B2A3-DB893577467F}" type="datetime1">
              <a:rPr lang="en-US"/>
              <a:pPr/>
              <a:t>1/7/2022</a:t>
            </a:fld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0251857-1D3F-48B5-B098-05ABD932F95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21614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CA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CA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EBD082A-8BEB-4CEF-910D-85B974E5A922}" type="datetime1">
              <a:rPr lang="en-US"/>
              <a:pPr/>
              <a:t>1/7/2022</a:t>
            </a:fld>
            <a:endParaRPr lang="en-US"/>
          </a:p>
        </p:txBody>
      </p:sp>
      <p:sp>
        <p:nvSpPr>
          <p:cNvPr id="8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1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E8ADD8F-1EF5-499C-B8D4-01D5D0E8214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97137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94771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697F095-9DF4-4C12-93D5-05D7E0909B04}" type="datetime1">
              <a:rPr lang="en-US"/>
              <a:pPr/>
              <a:t>1/7/2022</a:t>
            </a:fld>
            <a:endParaRPr lang="en-US"/>
          </a:p>
        </p:txBody>
      </p:sp>
      <p:sp>
        <p:nvSpPr>
          <p:cNvPr id="3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37393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5.xml"/><Relationship Id="rId18" Type="http://schemas.openxmlformats.org/officeDocument/2006/relationships/image" Target="../media/image5.png"/><Relationship Id="rId3" Type="http://schemas.openxmlformats.org/officeDocument/2006/relationships/slideLayout" Target="../slideLayouts/slideLayout5.xml"/><Relationship Id="rId7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4.xml"/><Relationship Id="rId17" Type="http://schemas.openxmlformats.org/officeDocument/2006/relationships/image" Target="../media/image4.png"/><Relationship Id="rId2" Type="http://schemas.openxmlformats.org/officeDocument/2006/relationships/slideLayout" Target="../slideLayouts/slideLayout4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3.xml"/><Relationship Id="rId5" Type="http://schemas.openxmlformats.org/officeDocument/2006/relationships/slideLayout" Target="../slideLayouts/slideLayout7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12.xml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Relationship Id="rId14" Type="http://schemas.openxmlformats.org/officeDocument/2006/relationships/slideLayout" Target="../slideLayouts/slideLayout1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Click to edit Master text styles</a:t>
            </a:r>
          </a:p>
          <a:p>
            <a:pPr lvl="1"/>
            <a:r>
              <a:rPr lang="en-US" altLang="en-US" dirty="0"/>
              <a:t>Second level</a:t>
            </a:r>
          </a:p>
          <a:p>
            <a:pPr lvl="2"/>
            <a:r>
              <a:rPr lang="en-US" altLang="en-US" dirty="0"/>
              <a:t>Third level</a:t>
            </a:r>
          </a:p>
          <a:p>
            <a:pPr lvl="3"/>
            <a:r>
              <a:rPr lang="en-US" altLang="en-US" dirty="0"/>
              <a:t>Fourth level</a:t>
            </a:r>
          </a:p>
          <a:p>
            <a:pPr lvl="4"/>
            <a:r>
              <a:rPr lang="en-US" altLang="en-US" dirty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/>
            </a:lvl1pPr>
          </a:lstStyle>
          <a:p>
            <a:pPr algn="l">
              <a:spcBef>
                <a:spcPct val="0"/>
              </a:spcBef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0"/>
            </a:lvl1pPr>
          </a:lstStyle>
          <a:p>
            <a:pPr>
              <a:spcBef>
                <a:spcPct val="0"/>
              </a:spcBef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/>
            </a:lvl1pPr>
          </a:lstStyle>
          <a:p>
            <a:pPr>
              <a:spcBef>
                <a:spcPct val="0"/>
              </a:spcBef>
              <a:defRPr/>
            </a:pPr>
            <a:fld id="{6B93275C-B3B7-42BA-BD71-925CD9A0922E}" type="slidenum">
              <a:rPr lang="en-US">
                <a:solidFill>
                  <a:srgbClr val="000000"/>
                </a:solidFill>
              </a:rPr>
              <a:pPr>
                <a:spcBef>
                  <a:spcPct val="0"/>
                </a:spcBef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6" y="0"/>
            <a:ext cx="12190695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5669" y="1222225"/>
            <a:ext cx="12293245" cy="575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632067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93" r:id="rId1"/>
    <p:sldLayoutId id="2147484298" r:id="rId2"/>
  </p:sldLayoutIdLst>
  <p:transition spd="med">
    <p:zoom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rgbClr val="002060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rgbClr val="002060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rgbClr val="002060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rgbClr val="002060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002060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0"/>
            <a:ext cx="10972800" cy="434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9" tIns="45714" rIns="91429" bIns="4571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1027" name="Picture 7" descr="presentationheader"/>
          <p:cNvPicPr>
            <a:picLocks noChangeAspect="1" noChangeArrowheads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1417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8" name="Rectangle 8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28600"/>
            <a:ext cx="9652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9" tIns="45714" rIns="91429" bIns="45714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pic>
        <p:nvPicPr>
          <p:cNvPr id="1029" name="Picture 9"/>
          <p:cNvPicPr>
            <a:picLocks noChangeAspect="1" noChangeArrowheads="1"/>
          </p:cNvPicPr>
          <p:nvPr userDrawn="1"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71600"/>
            <a:ext cx="12192000" cy="7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42" name="Text Box 10"/>
          <p:cNvSpPr txBox="1">
            <a:spLocks noChangeArrowheads="1"/>
          </p:cNvSpPr>
          <p:nvPr userDrawn="1"/>
        </p:nvSpPr>
        <p:spPr bwMode="auto">
          <a:xfrm>
            <a:off x="203200" y="533401"/>
            <a:ext cx="1727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1429" tIns="45714" rIns="91429" bIns="45714">
            <a:spAutoFit/>
          </a:bodyPr>
          <a:lstStyle/>
          <a:p>
            <a:pPr algn="l">
              <a:defRPr/>
            </a:pPr>
            <a:endParaRPr lang="en-US" b="0">
              <a:solidFill>
                <a:srgbClr val="003366"/>
              </a:solidFill>
              <a:ea typeface="ＭＳ Ｐゴシック" pitchFamily="-64" charset="-128"/>
            </a:endParaRPr>
          </a:p>
        </p:txBody>
      </p:sp>
      <p:sp>
        <p:nvSpPr>
          <p:cNvPr id="18445" name="Rectangle 1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213600" y="6457950"/>
            <a:ext cx="2844800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9" tIns="45714" rIns="91429" bIns="45714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spcBef>
                <a:spcPct val="0"/>
              </a:spcBef>
              <a:defRPr sz="1100"/>
            </a:lvl1pPr>
          </a:lstStyle>
          <a:p>
            <a:fld id="{EC68D66D-53C0-4251-BF6E-F3F419F42FAC}" type="datetime1">
              <a:rPr lang="en-US" b="0">
                <a:solidFill>
                  <a:srgbClr val="3E7FC6"/>
                </a:solidFill>
                <a:latin typeface="Trebuchet MS" pitchFamily="34" charset="0"/>
                <a:ea typeface="ＭＳ Ｐゴシック" pitchFamily="-64" charset="-128"/>
              </a:rPr>
              <a:pPr/>
              <a:t>1/7/2022</a:t>
            </a:fld>
            <a:endParaRPr lang="en-US" b="0">
              <a:solidFill>
                <a:srgbClr val="3E7FC6"/>
              </a:solidFill>
              <a:latin typeface="Trebuchet MS" pitchFamily="34" charset="0"/>
              <a:ea typeface="ＭＳ Ｐゴシック" pitchFamily="-64" charset="-128"/>
            </a:endParaRPr>
          </a:p>
        </p:txBody>
      </p:sp>
      <p:sp>
        <p:nvSpPr>
          <p:cNvPr id="18446" name="Rectangle 1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930400" y="6457950"/>
            <a:ext cx="4978400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9" tIns="45714" rIns="91429" bIns="45714" numCol="1" anchor="t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spcBef>
                <a:spcPct val="0"/>
              </a:spcBef>
              <a:defRPr sz="1100" b="0" i="0" baseline="0">
                <a:latin typeface="Trebuchet MS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>
              <a:solidFill>
                <a:srgbClr val="3E7FC6"/>
              </a:solidFill>
            </a:endParaRPr>
          </a:p>
        </p:txBody>
      </p:sp>
      <p:sp>
        <p:nvSpPr>
          <p:cNvPr id="18447" name="Rectangle 1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0" y="6534150"/>
            <a:ext cx="1016000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9" tIns="45714" rIns="91429" bIns="45714" numCol="1" anchor="t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spcBef>
                <a:spcPct val="0"/>
              </a:spcBef>
              <a:defRPr sz="1100"/>
            </a:lvl1pPr>
          </a:lstStyle>
          <a:p>
            <a:fld id="{7B7BB26E-04AF-484B-8442-525863943878}" type="slidenum">
              <a:rPr lang="en-US" b="0">
                <a:solidFill>
                  <a:srgbClr val="3E7FC6"/>
                </a:solidFill>
                <a:latin typeface="Trebuchet MS" pitchFamily="34" charset="0"/>
                <a:ea typeface="ＭＳ Ｐゴシック" pitchFamily="-64" charset="-128"/>
              </a:rPr>
              <a:pPr/>
              <a:t>‹#›</a:t>
            </a:fld>
            <a:endParaRPr lang="en-US" b="0">
              <a:solidFill>
                <a:srgbClr val="3E7FC6"/>
              </a:solidFill>
              <a:latin typeface="Trebuchet MS" pitchFamily="34" charset="0"/>
              <a:ea typeface="ＭＳ Ｐゴシック" pitchFamily="-64" charset="-128"/>
            </a:endParaRPr>
          </a:p>
        </p:txBody>
      </p:sp>
      <p:sp>
        <p:nvSpPr>
          <p:cNvPr id="2061" name="Rectangle 13"/>
          <p:cNvSpPr>
            <a:spLocks noChangeArrowheads="1"/>
          </p:cNvSpPr>
          <p:nvPr userDrawn="1"/>
        </p:nvSpPr>
        <p:spPr bwMode="auto">
          <a:xfrm>
            <a:off x="1618704" y="6348740"/>
            <a:ext cx="369395" cy="523220"/>
          </a:xfrm>
          <a:prstGeom prst="rect">
            <a:avLst/>
          </a:prstGeom>
          <a:solidFill>
            <a:schemeClr val="bg1"/>
          </a:solidFill>
          <a:ln w="31750">
            <a:noFill/>
            <a:miter lim="800000"/>
            <a:headEnd/>
            <a:tailEnd/>
          </a:ln>
          <a:effectLst/>
        </p:spPr>
        <p:txBody>
          <a:bodyPr wrap="none" lIns="182880" tIns="137160" rIns="182880" bIns="137160" anchor="ctr">
            <a:spAutoFit/>
          </a:bodyPr>
          <a:lstStyle/>
          <a:p>
            <a:pPr>
              <a:lnSpc>
                <a:spcPct val="80000"/>
              </a:lnSpc>
              <a:spcBef>
                <a:spcPct val="20000"/>
              </a:spcBef>
              <a:defRPr/>
            </a:pPr>
            <a:endParaRPr lang="en-US" sz="2000" b="0">
              <a:solidFill>
                <a:srgbClr val="3E7FC6"/>
              </a:solidFill>
              <a:latin typeface="Trebuchet MS" charset="0"/>
              <a:ea typeface="ＭＳ Ｐゴシック" charset="-128"/>
              <a:cs typeface="ＭＳ Ｐゴシック" charset="-128"/>
            </a:endParaRPr>
          </a:p>
        </p:txBody>
      </p:sp>
      <p:pic>
        <p:nvPicPr>
          <p:cNvPr id="1035" name="Picture 12" descr="emblem-GC2020_RGB.eps"/>
          <p:cNvPicPr>
            <a:picLocks noChangeAspect="1"/>
          </p:cNvPicPr>
          <p:nvPr userDrawn="1"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8701" y="6124575"/>
            <a:ext cx="4239684" cy="52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576239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00" r:id="rId1"/>
    <p:sldLayoutId id="2147484301" r:id="rId2"/>
    <p:sldLayoutId id="2147484302" r:id="rId3"/>
    <p:sldLayoutId id="2147484303" r:id="rId4"/>
    <p:sldLayoutId id="2147484304" r:id="rId5"/>
    <p:sldLayoutId id="2147484305" r:id="rId6"/>
    <p:sldLayoutId id="2147484306" r:id="rId7"/>
    <p:sldLayoutId id="2147484307" r:id="rId8"/>
    <p:sldLayoutId id="2147484308" r:id="rId9"/>
    <p:sldLayoutId id="2147484309" r:id="rId10"/>
    <p:sldLayoutId id="2147484310" r:id="rId11"/>
    <p:sldLayoutId id="2147484311" r:id="rId12"/>
    <p:sldLayoutId id="2147484312" r:id="rId13"/>
    <p:sldLayoutId id="2147484313" r:id="rId14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+mj-lt"/>
          <a:ea typeface="ＭＳ Ｐゴシック" charset="-128"/>
          <a:cs typeface="ＭＳ Ｐゴシック" charset="-128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Trebuchet MS" charset="0"/>
          <a:ea typeface="ＭＳ Ｐゴシック" charset="-128"/>
          <a:cs typeface="ＭＳ Ｐゴシック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Trebuchet MS" charset="0"/>
          <a:ea typeface="ＭＳ Ｐゴシック" charset="-128"/>
          <a:cs typeface="ＭＳ Ｐゴシック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Trebuchet MS" charset="0"/>
          <a:ea typeface="ＭＳ Ｐゴシック" charset="-128"/>
          <a:cs typeface="ＭＳ Ｐゴシック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Trebuchet MS" charset="0"/>
          <a:ea typeface="ＭＳ Ｐゴシック" charset="-128"/>
          <a:cs typeface="ＭＳ Ｐゴシック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Trebuchet MS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Trebuchet MS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Trebuchet MS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Trebuchet MS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rgbClr val="3E7FC6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rgbClr val="3E7FC6"/>
          </a:solidFill>
          <a:latin typeface="+mn-lt"/>
          <a:ea typeface="ＭＳ Ｐゴシック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rgbClr val="3E7FC6"/>
          </a:solidFill>
          <a:latin typeface="+mn-lt"/>
          <a:ea typeface="ＭＳ Ｐゴシック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rgbClr val="3E7FC6"/>
          </a:solidFill>
          <a:latin typeface="+mn-lt"/>
          <a:ea typeface="ＭＳ Ｐゴシック" charset="-128"/>
        </a:defRPr>
      </a:lvl4pPr>
      <a:lvl5pPr marL="2055813" indent="-227013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3E7FC6"/>
          </a:solidFill>
          <a:latin typeface="+mn-lt"/>
          <a:ea typeface="ＭＳ Ｐゴシック" charset="-128"/>
        </a:defRPr>
      </a:lvl5pPr>
      <a:lvl6pPr marL="2513013" indent="-227013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3E7FC6"/>
          </a:solidFill>
          <a:latin typeface="+mn-lt"/>
          <a:ea typeface="ＭＳ Ｐゴシック" charset="-128"/>
        </a:defRPr>
      </a:lvl6pPr>
      <a:lvl7pPr marL="2970213" indent="-227013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3E7FC6"/>
          </a:solidFill>
          <a:latin typeface="+mn-lt"/>
          <a:ea typeface="ＭＳ Ｐゴシック" charset="-128"/>
        </a:defRPr>
      </a:lvl7pPr>
      <a:lvl8pPr marL="3427413" indent="-227013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3E7FC6"/>
          </a:solidFill>
          <a:latin typeface="+mn-lt"/>
          <a:ea typeface="ＭＳ Ｐゴシック" charset="-128"/>
        </a:defRPr>
      </a:lvl8pPr>
      <a:lvl9pPr marL="3884613" indent="-227013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3E7FC6"/>
          </a:solidFill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9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Relationship Id="rId9" Type="http://schemas.openxmlformats.org/officeDocument/2006/relationships/image" Target="../media/image19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image" Target="../media/image16.png"/><Relationship Id="rId4" Type="http://schemas.openxmlformats.org/officeDocument/2006/relationships/image" Target="../media/image10.png"/><Relationship Id="rId9" Type="http://schemas.openxmlformats.org/officeDocument/2006/relationships/image" Target="../media/image18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image" Target="../media/image16.png"/><Relationship Id="rId4" Type="http://schemas.openxmlformats.org/officeDocument/2006/relationships/image" Target="../media/image10.png"/><Relationship Id="rId9" Type="http://schemas.openxmlformats.org/officeDocument/2006/relationships/image" Target="../media/image18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image" Target="../media/image16.png"/><Relationship Id="rId4" Type="http://schemas.openxmlformats.org/officeDocument/2006/relationships/image" Target="../media/image10.png"/><Relationship Id="rId9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04" t="13231" r="5000" b="12044"/>
          <a:stretch/>
        </p:blipFill>
        <p:spPr>
          <a:xfrm>
            <a:off x="-1" y="1866900"/>
            <a:ext cx="12191999" cy="4991101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 bwMode="auto">
          <a:xfrm>
            <a:off x="-1" y="1247773"/>
            <a:ext cx="12192000" cy="619127"/>
          </a:xfrm>
          <a:prstGeom prst="rect">
            <a:avLst/>
          </a:prstGeom>
          <a:solidFill>
            <a:schemeClr val="tx1">
              <a:alpha val="4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1905738" y="245693"/>
            <a:ext cx="6384822" cy="782676"/>
          </a:xfrm>
          <a:prstGeom prst="rect">
            <a:avLst/>
          </a:prstGeom>
          <a:effectLst>
            <a:outerShdw blurRad="50800" dist="50800" dir="5400000" algn="ctr" rotWithShape="0">
              <a:schemeClr val="tx1"/>
            </a:outerShdw>
          </a:effectLst>
        </p:spPr>
        <p:txBody>
          <a:bodyPr/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rebuchet MS" pitchFamily="34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rebuchet MS" pitchFamily="34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rebuchet MS" pitchFamily="34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rebuchet MS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rebuchet MS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rebuchet MS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rebuchet MS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rebuchet MS" pitchFamily="34" charset="0"/>
              </a:defRPr>
            </a:lvl9pPr>
          </a:lstStyle>
          <a:p>
            <a:endParaRPr lang="en-US" sz="3600" dirty="0">
              <a:ln w="19050">
                <a:solidFill>
                  <a:srgbClr val="1F497D">
                    <a:tint val="1000"/>
                  </a:srgbClr>
                </a:solidFill>
                <a:prstDash val="solid"/>
              </a:ln>
              <a:solidFill>
                <a:prstClr val="white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Trebuchet MS" panose="020B0603020202020204" pitchFamily="34" charset="0"/>
            </a:endParaRPr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>
          <a:xfrm>
            <a:off x="843748" y="50023"/>
            <a:ext cx="9380551" cy="1086287"/>
          </a:xfrm>
          <a:prstGeom prst="rect">
            <a:avLst/>
          </a:prstGeom>
          <a:effectLst>
            <a:outerShdw blurRad="50800" dist="50800" dir="5400000" algn="ctr" rotWithShape="0">
              <a:schemeClr val="tx1"/>
            </a:outerShdw>
          </a:effectLst>
        </p:spPr>
        <p:txBody>
          <a:bodyPr/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rebuchet MS" pitchFamily="34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rebuchet MS" pitchFamily="34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rebuchet MS" pitchFamily="34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rebuchet MS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rebuchet MS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rebuchet MS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rebuchet MS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rebuchet MS" pitchFamily="34" charset="0"/>
              </a:defRPr>
            </a:lvl9pPr>
          </a:lstStyle>
          <a:p>
            <a:pPr algn="ctr"/>
            <a:r>
              <a:rPr lang="en-US" dirty="0">
                <a:solidFill>
                  <a:schemeClr val="accent5">
                    <a:lumMod val="9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City of Phoenix Electric Vehicle Ad Hoc Committee</a:t>
            </a:r>
          </a:p>
          <a:p>
            <a:pPr algn="ctr"/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Education, Outreach &amp; Equity Subcommittee Meeting</a:t>
            </a:r>
            <a:endParaRPr lang="en-US" sz="3200" dirty="0">
              <a:ln w="19050">
                <a:solidFill>
                  <a:srgbClr val="1F497D">
                    <a:tint val="1000"/>
                  </a:srgbClr>
                </a:solidFill>
                <a:prstDash val="solid"/>
              </a:ln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Trebuchet MS" panose="020B0603020202020204" pitchFamily="34" charset="0"/>
            </a:endParaRPr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>
          <a:xfrm>
            <a:off x="2269146" y="1224039"/>
            <a:ext cx="6529754" cy="851575"/>
          </a:xfrm>
          <a:prstGeom prst="rect">
            <a:avLst/>
          </a:prstGeom>
          <a:effectLst>
            <a:outerShdw blurRad="50800" dist="50800" dir="5400000" algn="ctr" rotWithShape="0">
              <a:schemeClr val="tx1"/>
            </a:outerShdw>
          </a:effectLst>
        </p:spPr>
        <p:txBody>
          <a:bodyPr/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rebuchet MS" pitchFamily="34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rebuchet MS" pitchFamily="34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rebuchet MS" pitchFamily="34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rebuchet MS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rebuchet MS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rebuchet MS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rebuchet MS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rebuchet MS" pitchFamily="34" charset="0"/>
              </a:defRPr>
            </a:lvl9pPr>
          </a:lstStyle>
          <a:p>
            <a:pPr algn="ctr"/>
            <a:r>
              <a:rPr lang="en-US" b="0" dirty="0">
                <a:latin typeface="Calibri" panose="020F0502020204030204" pitchFamily="34" charset="0"/>
                <a:cs typeface="Calibri" panose="020F0502020204030204" pitchFamily="34" charset="0"/>
              </a:rPr>
              <a:t>January 14, 2022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743B7EA-D54E-403B-89E3-338F9329DCE7}"/>
              </a:ext>
            </a:extLst>
          </p:cNvPr>
          <p:cNvSpPr txBox="1"/>
          <p:nvPr/>
        </p:nvSpPr>
        <p:spPr>
          <a:xfrm>
            <a:off x="-73152" y="6191397"/>
            <a:ext cx="9116568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i="0" dirty="0">
                <a:solidFill>
                  <a:schemeClr val="bg1"/>
                </a:solidFill>
                <a:effectLst/>
                <a:latin typeface="Open Sans" panose="020B0606030504020204" pitchFamily="34" charset="0"/>
              </a:rPr>
              <a:t>Chrysler concept crossover vehicle “Airflow” will have two 201 HP electric motors and a range of 350-400 miles and Level 3 autonomous driving – </a:t>
            </a:r>
            <a:r>
              <a:rPr lang="en-US" sz="1600" i="0" dirty="0" err="1">
                <a:solidFill>
                  <a:schemeClr val="bg1"/>
                </a:solidFill>
                <a:effectLst/>
                <a:latin typeface="Open Sans" panose="020B0606030504020204" pitchFamily="34" charset="0"/>
              </a:rPr>
              <a:t>Stellantis</a:t>
            </a:r>
            <a:r>
              <a:rPr lang="en-US" sz="1600" i="0" dirty="0">
                <a:solidFill>
                  <a:schemeClr val="bg1"/>
                </a:solidFill>
                <a:effectLst/>
                <a:latin typeface="Open Sans" panose="020B0606030504020204" pitchFamily="34" charset="0"/>
              </a:rPr>
              <a:t> – all electric by 2028</a:t>
            </a:r>
            <a:endParaRPr lang="en-US" sz="1600" dirty="0">
              <a:solidFill>
                <a:schemeClr val="accent6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08695" y="5429250"/>
            <a:ext cx="321767" cy="221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90205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1905738" y="245693"/>
            <a:ext cx="6384822" cy="782676"/>
          </a:xfrm>
          <a:prstGeom prst="rect">
            <a:avLst/>
          </a:prstGeom>
          <a:effectLst>
            <a:outerShdw blurRad="50800" dist="50800" dir="5400000" algn="ctr" rotWithShape="0">
              <a:schemeClr val="tx1"/>
            </a:outerShdw>
          </a:effectLst>
        </p:spPr>
        <p:txBody>
          <a:bodyPr/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rebuchet MS" pitchFamily="34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rebuchet MS" pitchFamily="34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rebuchet MS" pitchFamily="34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rebuchet MS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rebuchet MS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rebuchet MS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rebuchet MS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rebuchet MS" pitchFamily="34" charset="0"/>
              </a:defRPr>
            </a:lvl9pPr>
          </a:lstStyle>
          <a:p>
            <a:endParaRPr lang="en-US" sz="3600" dirty="0">
              <a:ln w="19050">
                <a:solidFill>
                  <a:srgbClr val="1F497D">
                    <a:tint val="1000"/>
                  </a:srgbClr>
                </a:solidFill>
                <a:prstDash val="solid"/>
              </a:ln>
              <a:solidFill>
                <a:prstClr val="white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Trebuchet MS" panose="020B0603020202020204" pitchFamily="34" charset="0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597ED3C7-8B3D-4500-9B46-4EEC34B981F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7545" y="35104"/>
            <a:ext cx="3749365" cy="128027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70967D51-42F4-4BC4-843A-8BC2EAF8566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49091" y="5873211"/>
            <a:ext cx="2366175" cy="968948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01E9B036-49D5-4D16-8578-BFB1B0658621}"/>
              </a:ext>
            </a:extLst>
          </p:cNvPr>
          <p:cNvSpPr txBox="1"/>
          <p:nvPr/>
        </p:nvSpPr>
        <p:spPr>
          <a:xfrm>
            <a:off x="7799832" y="1442929"/>
            <a:ext cx="4270248" cy="4385816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r>
              <a:rPr lang="en-US" u="sng" dirty="0">
                <a:solidFill>
                  <a:srgbClr val="00B0F0"/>
                </a:solidFill>
              </a:rPr>
              <a:t>Federal Fleet Purchases to be ZEVs by 2035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December 2021 – EO directing the federal gov’t 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Acquire 100% light-duty zero-emission vehicles by 2027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Acquire 100% zero-emission all classes of vehicles by 2035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Early 2022 – DHS field testing Ford Mustang Mach-E for use in law enforcement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In 2021 – DOI started transition to EV motorcycles for US Park Police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EC5F9CD-72D2-431B-A79F-453B4674EBB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2058" y="1442929"/>
            <a:ext cx="7578451" cy="426287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F4B513C-1C69-4868-A487-587F4752E89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317084" y="5922731"/>
            <a:ext cx="1905326" cy="96894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8F2E7CF-2DB6-4BD7-9CFE-0B50006DB42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235378" y="5922731"/>
            <a:ext cx="1669196" cy="96894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99D1BA81-CCDB-4E51-98DE-3A70B0D41B5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904574" y="5939571"/>
            <a:ext cx="1878668" cy="93526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501C2BF-4912-4C8D-AD66-17B5D3B46DB0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783242" y="5906890"/>
            <a:ext cx="1669196" cy="9352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219336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1905738" y="245693"/>
            <a:ext cx="6384822" cy="782676"/>
          </a:xfrm>
          <a:prstGeom prst="rect">
            <a:avLst/>
          </a:prstGeom>
          <a:effectLst>
            <a:outerShdw blurRad="50800" dist="50800" dir="5400000" algn="ctr" rotWithShape="0">
              <a:schemeClr val="tx1"/>
            </a:outerShdw>
          </a:effectLst>
        </p:spPr>
        <p:txBody>
          <a:bodyPr/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rebuchet MS" pitchFamily="34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rebuchet MS" pitchFamily="34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rebuchet MS" pitchFamily="34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rebuchet MS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rebuchet MS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rebuchet MS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rebuchet MS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rebuchet MS" pitchFamily="34" charset="0"/>
              </a:defRPr>
            </a:lvl9pPr>
          </a:lstStyle>
          <a:p>
            <a:endParaRPr lang="en-US" sz="3600" dirty="0">
              <a:ln w="19050">
                <a:solidFill>
                  <a:srgbClr val="1F497D">
                    <a:tint val="1000"/>
                  </a:srgbClr>
                </a:solidFill>
                <a:prstDash val="solid"/>
              </a:ln>
              <a:solidFill>
                <a:prstClr val="white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Trebuchet MS" panose="020B0603020202020204" pitchFamily="34" charset="0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597ED3C7-8B3D-4500-9B46-4EEC34B981F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7545" y="35104"/>
            <a:ext cx="3749365" cy="1280271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01E9B036-49D5-4D16-8578-BFB1B0658621}"/>
              </a:ext>
            </a:extLst>
          </p:cNvPr>
          <p:cNvSpPr txBox="1"/>
          <p:nvPr/>
        </p:nvSpPr>
        <p:spPr>
          <a:xfrm>
            <a:off x="7644384" y="1818671"/>
            <a:ext cx="4270248" cy="3554819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r>
              <a:rPr lang="en-US" u="sng" dirty="0">
                <a:solidFill>
                  <a:srgbClr val="00B0F0"/>
                </a:solidFill>
              </a:rPr>
              <a:t>Shell Converts London Gas Station to EV Charging Hub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Opens in 2022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Features 10 175kW DCFC stations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Offers seating area for waiting EV drivers, along with coffee shop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Equipped with solar panels on the roof, chargers powered 100% certified renewable electricity</a:t>
            </a:r>
          </a:p>
          <a:p>
            <a:endParaRPr lang="en-US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C4EEAA3-9956-42F6-983A-C2B7C857BFC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57751" y="5927702"/>
            <a:ext cx="1653240" cy="93029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A647B16C-1208-4F1E-BB06-21D9739A398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1646" y="1730413"/>
            <a:ext cx="7329411" cy="3731337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2CCFBE7B-30C4-4AEA-9D5C-7D89793FCC3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973937" y="5911530"/>
            <a:ext cx="1669885" cy="969348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77A6E92B-A433-4681-8A33-4FC9DBD0350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643822" y="5911530"/>
            <a:ext cx="1826803" cy="90944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F84AA99-DD2D-4B3E-83B4-A1D381CBD8D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470625" y="5908758"/>
            <a:ext cx="1621850" cy="90944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C089478-1A73-450D-9744-2C292C84344D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5888652"/>
            <a:ext cx="2365453" cy="9693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474841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1905738" y="245693"/>
            <a:ext cx="6384822" cy="782676"/>
          </a:xfrm>
          <a:prstGeom prst="rect">
            <a:avLst/>
          </a:prstGeom>
          <a:effectLst>
            <a:outerShdw blurRad="50800" dist="50800" dir="5400000" algn="ctr" rotWithShape="0">
              <a:schemeClr val="tx1"/>
            </a:outerShdw>
          </a:effectLst>
        </p:spPr>
        <p:txBody>
          <a:bodyPr/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rebuchet MS" pitchFamily="34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rebuchet MS" pitchFamily="34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rebuchet MS" pitchFamily="34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rebuchet MS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rebuchet MS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rebuchet MS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rebuchet MS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rebuchet MS" pitchFamily="34" charset="0"/>
              </a:defRPr>
            </a:lvl9pPr>
          </a:lstStyle>
          <a:p>
            <a:endParaRPr lang="en-US" sz="3600" dirty="0">
              <a:ln w="19050">
                <a:solidFill>
                  <a:srgbClr val="1F497D">
                    <a:tint val="1000"/>
                  </a:srgbClr>
                </a:solidFill>
                <a:prstDash val="solid"/>
              </a:ln>
              <a:solidFill>
                <a:prstClr val="white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Trebuchet MS" panose="020B0603020202020204" pitchFamily="34" charset="0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597ED3C7-8B3D-4500-9B46-4EEC34B981F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7545" y="35104"/>
            <a:ext cx="3749365" cy="128027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70967D51-42F4-4BC4-843A-8BC2EAF8566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74" y="5779562"/>
            <a:ext cx="2547825" cy="1043334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01E9B036-49D5-4D16-8578-BFB1B0658621}"/>
              </a:ext>
            </a:extLst>
          </p:cNvPr>
          <p:cNvSpPr txBox="1"/>
          <p:nvPr/>
        </p:nvSpPr>
        <p:spPr>
          <a:xfrm>
            <a:off x="7562088" y="2156999"/>
            <a:ext cx="4270248" cy="3139321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r>
              <a:rPr lang="en-US" u="sng" dirty="0">
                <a:solidFill>
                  <a:srgbClr val="00B0F0"/>
                </a:solidFill>
              </a:rPr>
              <a:t>50 Utilities Form Group to Coordinate EV Infrastructure Efforts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Dec 2021 - Edison Electric Institute announced the formation of the National Electric Highway Coalition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Collaboration among electric companies committed to providing DCFC stations along major US travel corridors by the end of 2023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C4EEAA3-9956-42F6-983A-C2B7C857BFC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49861" y="5790448"/>
            <a:ext cx="1854117" cy="104333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6DFC168-F1FD-4775-8DF0-A7F8B2C0406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403978" y="5762113"/>
            <a:ext cx="2154938" cy="109588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96A973AB-3FDB-4EC2-9D93-ED91AF6F237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72147" y="1525964"/>
            <a:ext cx="6964409" cy="404300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064F0523-4D4A-4D8C-A6A0-46222484F1E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558915" y="5762113"/>
            <a:ext cx="2201303" cy="1095887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6002422C-44DF-4F2F-ADAF-C07896D3494F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760218" y="5760679"/>
            <a:ext cx="1894288" cy="10622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992341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1905738" y="245693"/>
            <a:ext cx="6384822" cy="782676"/>
          </a:xfrm>
          <a:prstGeom prst="rect">
            <a:avLst/>
          </a:prstGeom>
          <a:effectLst>
            <a:outerShdw blurRad="50800" dist="50800" dir="5400000" algn="ctr" rotWithShape="0">
              <a:schemeClr val="tx1"/>
            </a:outerShdw>
          </a:effectLst>
        </p:spPr>
        <p:txBody>
          <a:bodyPr/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rebuchet MS" pitchFamily="34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rebuchet MS" pitchFamily="34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rebuchet MS" pitchFamily="34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rebuchet MS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rebuchet MS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rebuchet MS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rebuchet MS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rebuchet MS" pitchFamily="34" charset="0"/>
              </a:defRPr>
            </a:lvl9pPr>
          </a:lstStyle>
          <a:p>
            <a:endParaRPr lang="en-US" sz="3600" dirty="0">
              <a:ln w="19050">
                <a:solidFill>
                  <a:srgbClr val="1F497D">
                    <a:tint val="1000"/>
                  </a:srgbClr>
                </a:solidFill>
                <a:prstDash val="solid"/>
              </a:ln>
              <a:solidFill>
                <a:prstClr val="white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Trebuchet MS" panose="020B0603020202020204" pitchFamily="34" charset="0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597ED3C7-8B3D-4500-9B46-4EEC34B981F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7545" y="35104"/>
            <a:ext cx="3749365" cy="128027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70967D51-42F4-4BC4-843A-8BC2EAF8566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5786383"/>
            <a:ext cx="2686050" cy="1099937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01E9B036-49D5-4D16-8578-BFB1B0658621}"/>
              </a:ext>
            </a:extLst>
          </p:cNvPr>
          <p:cNvSpPr txBox="1"/>
          <p:nvPr/>
        </p:nvSpPr>
        <p:spPr>
          <a:xfrm>
            <a:off x="8750808" y="2385500"/>
            <a:ext cx="3345694" cy="1754326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r>
              <a:rPr lang="en-US" u="sng" dirty="0">
                <a:solidFill>
                  <a:srgbClr val="00B0F0"/>
                </a:solidFill>
              </a:rPr>
              <a:t>Sony Presents 2 Concept BEVs at CES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Vision-S 01 – Electric Sedan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Vision-S 02 – Electric SUV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C4EEAA3-9956-42F6-983A-C2B7C857BFC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78177" y="5826116"/>
            <a:ext cx="1884095" cy="106020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6DFC168-F1FD-4775-8DF0-A7F8B2C0406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62271" y="5826115"/>
            <a:ext cx="2029085" cy="103188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9970BDA-E229-485B-BF54-4EC476DBE0A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591356" y="5819907"/>
            <a:ext cx="1777616" cy="103188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762A42F7-C6FE-4DB6-A9CE-400AF3B4EE4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5498" y="1360982"/>
            <a:ext cx="8488580" cy="424429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1BF8543-C0A9-488E-9E59-FE11CCF9F030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368972" y="5819908"/>
            <a:ext cx="1840194" cy="10318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322853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1905738" y="245693"/>
            <a:ext cx="6384822" cy="782676"/>
          </a:xfrm>
          <a:prstGeom prst="rect">
            <a:avLst/>
          </a:prstGeom>
          <a:effectLst>
            <a:outerShdw blurRad="50800" dist="50800" dir="5400000" algn="ctr" rotWithShape="0">
              <a:schemeClr val="tx1"/>
            </a:outerShdw>
          </a:effectLst>
        </p:spPr>
        <p:txBody>
          <a:bodyPr/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rebuchet MS" pitchFamily="34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rebuchet MS" pitchFamily="34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rebuchet MS" pitchFamily="34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rebuchet MS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rebuchet MS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rebuchet MS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rebuchet MS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rebuchet MS" pitchFamily="34" charset="0"/>
              </a:defRPr>
            </a:lvl9pPr>
          </a:lstStyle>
          <a:p>
            <a:endParaRPr lang="en-US" sz="3600" dirty="0">
              <a:ln w="19050">
                <a:solidFill>
                  <a:srgbClr val="1F497D">
                    <a:tint val="1000"/>
                  </a:srgbClr>
                </a:solidFill>
                <a:prstDash val="solid"/>
              </a:ln>
              <a:solidFill>
                <a:prstClr val="white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Trebuchet MS" panose="020B0603020202020204" pitchFamily="34" charset="0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597ED3C7-8B3D-4500-9B46-4EEC34B981F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7545" y="35104"/>
            <a:ext cx="3749365" cy="128027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70967D51-42F4-4BC4-843A-8BC2EAF8566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" y="5983263"/>
            <a:ext cx="2076971" cy="85051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C4EEAA3-9956-42F6-983A-C2B7C857BFC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76970" y="5984082"/>
            <a:ext cx="1553044" cy="87391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6DFC168-F1FD-4775-8DF0-A7F8B2C0406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630013" y="5984083"/>
            <a:ext cx="1718457" cy="87391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9970BDA-E229-485B-BF54-4EC476DBE0A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348469" y="5983263"/>
            <a:ext cx="1465179" cy="850519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BD4295B1-7039-4112-AF6C-721DAA6FC48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9890" y="1315375"/>
            <a:ext cx="8064136" cy="4518426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1C0161BF-0D93-45C7-B52A-C46206DF0CAC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248697" y="1541395"/>
            <a:ext cx="3767655" cy="4066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9736765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Custom Design">
  <a:themeElements>
    <a:clrScheme name="Custom Design 8">
      <a:dk1>
        <a:srgbClr val="003366"/>
      </a:dk1>
      <a:lt1>
        <a:srgbClr val="FFFFFF"/>
      </a:lt1>
      <a:dk2>
        <a:srgbClr val="000099"/>
      </a:dk2>
      <a:lt2>
        <a:srgbClr val="CCFFFF"/>
      </a:lt2>
      <a:accent1>
        <a:srgbClr val="3366CC"/>
      </a:accent1>
      <a:accent2>
        <a:srgbClr val="00B000"/>
      </a:accent2>
      <a:accent3>
        <a:srgbClr val="AAAACA"/>
      </a:accent3>
      <a:accent4>
        <a:srgbClr val="DADADA"/>
      </a:accent4>
      <a:accent5>
        <a:srgbClr val="ADB8E2"/>
      </a:accent5>
      <a:accent6>
        <a:srgbClr val="009F00"/>
      </a:accent6>
      <a:hlink>
        <a:srgbClr val="66CCFF"/>
      </a:hlink>
      <a:folHlink>
        <a:srgbClr val="FFE701"/>
      </a:folHlink>
    </a:clrScheme>
    <a:fontScheme name="Custom Design">
      <a:majorFont>
        <a:latin typeface="Trebuchet MS"/>
        <a:ea typeface=""/>
        <a:cs typeface=""/>
      </a:majorFont>
      <a:minorFont>
        <a:latin typeface="Trebuchet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31750" cap="flat" cmpd="sng" algn="ctr">
          <a:solidFill>
            <a:srgbClr val="3E7FC6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182880" tIns="137160" rIns="182880" bIns="137160" numCol="1" anchor="ctr" anchorCtr="0" compatLnSpc="1">
        <a:prstTxWarp prst="textNoShape">
          <a:avLst/>
        </a:prstTxWarp>
        <a:spAutoFit/>
      </a:bodyPr>
      <a:lstStyle>
        <a:defPPr marL="342900" marR="0" indent="-342900" algn="ctr" defTabSz="914400" rtl="0" eaLnBrk="1" fontAlgn="base" latinLnBrk="0" hangingPunct="1">
          <a:lnSpc>
            <a:spcPct val="8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1" u="none" strike="noStrike" cap="none" normalizeH="0" baseline="-25000">
            <a:ln>
              <a:noFill/>
            </a:ln>
            <a:solidFill>
              <a:srgbClr val="3E7FC6"/>
            </a:solidFill>
            <a:effectLst/>
            <a:latin typeface="Trebuchet M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31750" cap="flat" cmpd="sng" algn="ctr">
          <a:solidFill>
            <a:srgbClr val="3E7FC6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182880" tIns="137160" rIns="182880" bIns="137160" numCol="1" anchor="ctr" anchorCtr="0" compatLnSpc="1">
        <a:prstTxWarp prst="textNoShape">
          <a:avLst/>
        </a:prstTxWarp>
        <a:spAutoFit/>
      </a:bodyPr>
      <a:lstStyle>
        <a:defPPr marL="342900" marR="0" indent="-342900" algn="ctr" defTabSz="914400" rtl="0" eaLnBrk="1" fontAlgn="base" latinLnBrk="0" hangingPunct="1">
          <a:lnSpc>
            <a:spcPct val="8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1" u="none" strike="noStrike" cap="none" normalizeH="0" baseline="-25000">
            <a:ln>
              <a:noFill/>
            </a:ln>
            <a:solidFill>
              <a:srgbClr val="3E7FC6"/>
            </a:solidFill>
            <a:effectLst/>
            <a:latin typeface="Trebuchet MS" charset="0"/>
          </a:defRPr>
        </a:defPPr>
      </a:lstStyle>
    </a:lnDef>
  </a:objectDefaults>
  <a:extraClrSchemeLst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KeywordTaxHTField xmlns="b49ba346-7f5b-4969-9f5f-062fcfc7fe07">
      <Terms xmlns="http://schemas.microsoft.com/office/infopath/2007/PartnerControls"/>
    </TaxKeywordTaxHTField>
    <TaxCatchAll xmlns="a0e9d492-aae1-42ec-9904-4fd688908c79"/>
    <Date_x0020_Due xmlns="a0e9d492-aae1-42ec-9904-4fd688908c79" xsi:nil="true"/>
    <PublishingExpirationDate xmlns="http://schemas.microsoft.com/sharepoint/v3" xsi:nil="true"/>
    <PublishingStartDate xmlns="http://schemas.microsoft.com/sharepoint/v3" xsi:nil="true"/>
    <HideMe xmlns="a0e9d492-aae1-42ec-9904-4fd688908c79">false</HideMe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C8251BA06842D4EAB9D9C84F4C2F6A2" ma:contentTypeVersion="8" ma:contentTypeDescription="Create a new document." ma:contentTypeScope="" ma:versionID="8dd2d8751e0cc084cefbc1851b41bb1e">
  <xsd:schema xmlns:xsd="http://www.w3.org/2001/XMLSchema" xmlns:xs="http://www.w3.org/2001/XMLSchema" xmlns:p="http://schemas.microsoft.com/office/2006/metadata/properties" xmlns:ns1="http://schemas.microsoft.com/sharepoint/v3" xmlns:ns2="a0e9d492-aae1-42ec-9904-4fd688908c79" xmlns:ns3="b49ba346-7f5b-4969-9f5f-062fcfc7fe07" targetNamespace="http://schemas.microsoft.com/office/2006/metadata/properties" ma:root="true" ma:fieldsID="f0c64cda67349c5ba7dc6ce1de1675f0" ns1:_="" ns2:_="" ns3:_="">
    <xsd:import namespace="http://schemas.microsoft.com/sharepoint/v3"/>
    <xsd:import namespace="a0e9d492-aae1-42ec-9904-4fd688908c79"/>
    <xsd:import namespace="b49ba346-7f5b-4969-9f5f-062fcfc7fe07"/>
    <xsd:element name="properties">
      <xsd:complexType>
        <xsd:sequence>
          <xsd:element name="documentManagement">
            <xsd:complexType>
              <xsd:all>
                <xsd:element ref="ns3:TaxKeywordTaxHTField" minOccurs="0"/>
                <xsd:element ref="ns2:TaxCatchAll" minOccurs="0"/>
                <xsd:element ref="ns2:TaxCatchAllLabel" minOccurs="0"/>
                <xsd:element ref="ns2:Date_x0020_Due" minOccurs="0"/>
                <xsd:element ref="ns1:PublishingStartDate" minOccurs="0"/>
                <xsd:element ref="ns1:PublishingExpirationDate" minOccurs="0"/>
                <xsd:element ref="ns2:SharedWithUsers" minOccurs="0"/>
                <xsd:element ref="ns2:HideM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15" nillable="true" ma:displayName="Scheduling Start Date" ma:description="Scheduling Start Date is a site column created by the Publishing feature. It is used to specify the date and time on which this page will first appear to site visitors." ma:hidden="true" ma:internalName="PublishingStartDate">
      <xsd:simpleType>
        <xsd:restriction base="dms:Unknown"/>
      </xsd:simpleType>
    </xsd:element>
    <xsd:element name="PublishingExpirationDate" ma:index="16" nillable="true" ma:displayName="Scheduling End Date" ma:description="Scheduling End Date is a site column created by the Publishing feature. It is used to specify the date and time on which this page will no longer appear to site visitors." ma:hidden="true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0e9d492-aae1-42ec-9904-4fd688908c79" elementFormDefault="qualified">
    <xsd:import namespace="http://schemas.microsoft.com/office/2006/documentManagement/types"/>
    <xsd:import namespace="http://schemas.microsoft.com/office/infopath/2007/PartnerControls"/>
    <xsd:element name="TaxCatchAll" ma:index="7" nillable="true" ma:displayName="Taxonomy Catch All Column" ma:description="" ma:hidden="true" ma:list="{a4a79f51-32ee-4d2f-b804-3e51363b6775}" ma:internalName="TaxCatchAll" ma:showField="CatchAllData" ma:web="a0e9d492-aae1-42ec-9904-4fd688908c7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1" nillable="true" ma:displayName="Taxonomy Catch All Column1" ma:description="" ma:hidden="true" ma:list="{a4a79f51-32ee-4d2f-b804-3e51363b6775}" ma:internalName="TaxCatchAllLabel" ma:readOnly="true" ma:showField="CatchAllDataLabel" ma:web="a0e9d492-aae1-42ec-9904-4fd688908c7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Date_x0020_Due" ma:index="14" nillable="true" ma:displayName="Date Due" ma:format="DateTime" ma:internalName="Date_x0020_Due">
      <xsd:simpleType>
        <xsd:restriction base="dms:DateTime"/>
      </xsd:simpleType>
    </xsd:element>
    <xsd:element name="SharedWithUsers" ma:index="17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HideMe" ma:index="18" nillable="true" ma:displayName="HideMe" ma:default="0" ma:description="Check yes to hide this item or document on the search results page." ma:internalName="HideMe">
      <xsd:simpleType>
        <xsd:restriction base="dms:Boolea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49ba346-7f5b-4969-9f5f-062fcfc7fe07" elementFormDefault="qualified">
    <xsd:import namespace="http://schemas.microsoft.com/office/2006/documentManagement/types"/>
    <xsd:import namespace="http://schemas.microsoft.com/office/infopath/2007/PartnerControls"/>
    <xsd:element name="TaxKeywordTaxHTField" ma:index="6" nillable="true" ma:taxonomy="true" ma:internalName="TaxKeywordTaxHTField" ma:taxonomyFieldName="TaxKeyword" ma:displayName="Enterprise Keywords" ma:fieldId="{23f27201-bee3-471e-b2e7-b64fd8b7ca38}" ma:taxonomyMulti="true" ma:sspId="a454a14f-8e8a-49c8-9ea4-facf985401e3" ma:termSetId="00000000-0000-0000-0000-000000000000" ma:anchorId="00000000-0000-0000-0000-000000000000" ma:open="true" ma:isKeyword="true">
      <xsd:complexType>
        <xsd:sequence>
          <xsd:element ref="pc:Terms" minOccurs="0" maxOccurs="1"/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4" ma:displayName="Content Type"/>
        <xsd:element ref="dc:title" minOccurs="0" maxOccurs="1" ma:index="3" ma:displayName="Title"/>
        <xsd:element ref="dc:subject" minOccurs="0" maxOccurs="1"/>
        <xsd:element ref="dc:description" minOccurs="0" maxOccurs="1" ma:index="12" ma:displayName="Comments"/>
        <xsd:element name="keywords" minOccurs="0" maxOccurs="1" type="xsd:string" ma:index="13" ma:displayName="Keywords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8D49F46F-A98E-42BE-8BCE-641943ED0AF7}">
  <ds:schemaRefs>
    <ds:schemaRef ds:uri="http://schemas.microsoft.com/office/infopath/2007/PartnerControls"/>
    <ds:schemaRef ds:uri="http://purl.org/dc/dcmitype/"/>
    <ds:schemaRef ds:uri="http://purl.org/dc/elements/1.1/"/>
    <ds:schemaRef ds:uri="http://www.w3.org/XML/1998/namespace"/>
    <ds:schemaRef ds:uri="http://schemas.microsoft.com/sharepoint/v3"/>
    <ds:schemaRef ds:uri="http://schemas.microsoft.com/office/2006/documentManagement/types"/>
    <ds:schemaRef ds:uri="358ffdc4-ddff-4a1a-b3e3-43baa810e0b1"/>
    <ds:schemaRef ds:uri="http://schemas.microsoft.com/office/2006/metadata/properties"/>
    <ds:schemaRef ds:uri="http://schemas.openxmlformats.org/package/2006/metadata/core-properties"/>
    <ds:schemaRef ds:uri="2c41a6d8-f380-4b25-8266-40fd55739ea6"/>
    <ds:schemaRef ds:uri="http://purl.org/dc/terms/"/>
  </ds:schemaRefs>
</ds:datastoreItem>
</file>

<file path=customXml/itemProps2.xml><?xml version="1.0" encoding="utf-8"?>
<ds:datastoreItem xmlns:ds="http://schemas.openxmlformats.org/officeDocument/2006/customXml" ds:itemID="{4A059D0D-D1C8-42F1-AD61-866A9457C875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E688F823-EF64-40FB-835A-A4FB793768A7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77873</TotalTime>
  <Words>216</Words>
  <Application>Microsoft Office PowerPoint</Application>
  <PresentationFormat>Widescreen</PresentationFormat>
  <Paragraphs>21</Paragraphs>
  <Slides>6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6</vt:i4>
      </vt:variant>
    </vt:vector>
  </HeadingPairs>
  <TitlesOfParts>
    <vt:vector size="12" baseType="lpstr">
      <vt:lpstr>Arial</vt:lpstr>
      <vt:lpstr>Calibri</vt:lpstr>
      <vt:lpstr>Open Sans</vt:lpstr>
      <vt:lpstr>Trebuchet MS</vt:lpstr>
      <vt:lpstr>1_Default Design</vt:lpstr>
      <vt:lpstr>Custom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City of Vancouver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Greeenst City and Financial Tools</dc:title>
  <dc:creator>cctsd</dc:creator>
  <cp:lastModifiedBy>Karen J Apple</cp:lastModifiedBy>
  <cp:revision>1318</cp:revision>
  <cp:lastPrinted>2021-10-01T15:52:36Z</cp:lastPrinted>
  <dcterms:created xsi:type="dcterms:W3CDTF">2008-03-26T19:27:13Z</dcterms:created>
  <dcterms:modified xsi:type="dcterms:W3CDTF">2022-01-11T18:22:54Z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0x0101007C8251BA06842D4EAB9D9C84F4C2F6A2</vt:lpwstr>
  </property>
</Properties>
</file>