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91" r:id="rId4"/>
    <p:sldMasterId id="2147484299" r:id="rId5"/>
    <p:sldMasterId id="2147484314" r:id="rId6"/>
    <p:sldMasterId id="2147484328" r:id="rId7"/>
  </p:sldMasterIdLst>
  <p:notesMasterIdLst>
    <p:notesMasterId r:id="rId35"/>
  </p:notesMasterIdLst>
  <p:handoutMasterIdLst>
    <p:handoutMasterId r:id="rId36"/>
  </p:handoutMasterIdLst>
  <p:sldIdLst>
    <p:sldId id="444" r:id="rId8"/>
    <p:sldId id="3109" r:id="rId9"/>
    <p:sldId id="704" r:id="rId10"/>
    <p:sldId id="710" r:id="rId11"/>
    <p:sldId id="711" r:id="rId12"/>
    <p:sldId id="712" r:id="rId13"/>
    <p:sldId id="713" r:id="rId14"/>
    <p:sldId id="714" r:id="rId15"/>
    <p:sldId id="3108" r:id="rId16"/>
    <p:sldId id="3110" r:id="rId17"/>
    <p:sldId id="256" r:id="rId18"/>
    <p:sldId id="257" r:id="rId19"/>
    <p:sldId id="258" r:id="rId20"/>
    <p:sldId id="259" r:id="rId21"/>
    <p:sldId id="260" r:id="rId22"/>
    <p:sldId id="261" r:id="rId23"/>
    <p:sldId id="262" r:id="rId24"/>
    <p:sldId id="3063" r:id="rId25"/>
    <p:sldId id="3105" r:id="rId26"/>
    <p:sldId id="3064" r:id="rId27"/>
    <p:sldId id="3069" r:id="rId28"/>
    <p:sldId id="3067" r:id="rId29"/>
    <p:sldId id="3079" r:id="rId30"/>
    <p:sldId id="3080" r:id="rId31"/>
    <p:sldId id="3081" r:id="rId32"/>
    <p:sldId id="3107" r:id="rId33"/>
    <p:sldId id="3060" r:id="rId34"/>
  </p:sldIdLst>
  <p:sldSz cx="12192000" cy="6858000"/>
  <p:notesSz cx="7010400" cy="9296400"/>
  <p:defaultTextStyle>
    <a:defPPr>
      <a:defRPr lang="en-US"/>
    </a:defPPr>
    <a:lvl1pPr algn="ctr" rtl="0" fontAlgn="base">
      <a:spcBef>
        <a:spcPct val="50000"/>
      </a:spcBef>
      <a:spcAft>
        <a:spcPct val="0"/>
      </a:spcAft>
      <a:defRPr b="1" kern="1200">
        <a:solidFill>
          <a:schemeClr val="tx1"/>
        </a:solidFill>
        <a:latin typeface="Arial" charset="0"/>
        <a:ea typeface="+mn-ea"/>
        <a:cs typeface="+mn-cs"/>
      </a:defRPr>
    </a:lvl1pPr>
    <a:lvl2pPr marL="457200" algn="ctr" rtl="0" fontAlgn="base">
      <a:spcBef>
        <a:spcPct val="50000"/>
      </a:spcBef>
      <a:spcAft>
        <a:spcPct val="0"/>
      </a:spcAft>
      <a:defRPr b="1" kern="1200">
        <a:solidFill>
          <a:schemeClr val="tx1"/>
        </a:solidFill>
        <a:latin typeface="Arial" charset="0"/>
        <a:ea typeface="+mn-ea"/>
        <a:cs typeface="+mn-cs"/>
      </a:defRPr>
    </a:lvl2pPr>
    <a:lvl3pPr marL="914400" algn="ctr" rtl="0" fontAlgn="base">
      <a:spcBef>
        <a:spcPct val="50000"/>
      </a:spcBef>
      <a:spcAft>
        <a:spcPct val="0"/>
      </a:spcAft>
      <a:defRPr b="1" kern="1200">
        <a:solidFill>
          <a:schemeClr val="tx1"/>
        </a:solidFill>
        <a:latin typeface="Arial" charset="0"/>
        <a:ea typeface="+mn-ea"/>
        <a:cs typeface="+mn-cs"/>
      </a:defRPr>
    </a:lvl3pPr>
    <a:lvl4pPr marL="1371600" algn="ctr" rtl="0" fontAlgn="base">
      <a:spcBef>
        <a:spcPct val="50000"/>
      </a:spcBef>
      <a:spcAft>
        <a:spcPct val="0"/>
      </a:spcAft>
      <a:defRPr b="1" kern="1200">
        <a:solidFill>
          <a:schemeClr val="tx1"/>
        </a:solidFill>
        <a:latin typeface="Arial" charset="0"/>
        <a:ea typeface="+mn-ea"/>
        <a:cs typeface="+mn-cs"/>
      </a:defRPr>
    </a:lvl4pPr>
    <a:lvl5pPr marL="1828800" algn="ctr" rtl="0" fontAlgn="base">
      <a:spcBef>
        <a:spcPct val="5000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Moscovich" initials="R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34E"/>
    <a:srgbClr val="0070C0"/>
    <a:srgbClr val="F5FA38"/>
    <a:srgbClr val="D0EAB4"/>
    <a:srgbClr val="ADDB7B"/>
    <a:srgbClr val="E7F4D8"/>
    <a:srgbClr val="FF9933"/>
    <a:srgbClr val="BF9024"/>
    <a:srgbClr val="FFFF66"/>
    <a:srgbClr val="FF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89" autoAdjust="0"/>
    <p:restoredTop sz="95652" autoAdjust="0"/>
  </p:normalViewPr>
  <p:slideViewPr>
    <p:cSldViewPr snapToGrid="0">
      <p:cViewPr varScale="1">
        <p:scale>
          <a:sx n="59" d="100"/>
          <a:sy n="59" d="100"/>
        </p:scale>
        <p:origin x="1064" y="6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25" d="100"/>
          <a:sy n="25" d="100"/>
        </p:scale>
        <p:origin x="4224" y="17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g"/></Relationships>
</file>

<file path=ppt/diagrams/_rels/data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g"/></Relationships>
</file>

<file path=ppt/diagrams/_rels/drawing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C6316-4F4D-DA46-B055-1D2980B7FCE8}" type="doc">
      <dgm:prSet loTypeId="urn:microsoft.com/office/officeart/2005/8/layout/pList2" loCatId="" qsTypeId="urn:microsoft.com/office/officeart/2005/8/quickstyle/simple1" qsCatId="simple" csTypeId="urn:microsoft.com/office/officeart/2005/8/colors/accent6_2" csCatId="accent6" phldr="1"/>
      <dgm:spPr/>
    </dgm:pt>
    <dgm:pt modelId="{CF7386C2-43E8-774E-BD0E-C7BD5DF06437}">
      <dgm:prSet phldrT="[Text]" custT="1"/>
      <dgm:spPr>
        <a:solidFill>
          <a:srgbClr val="748337"/>
        </a:solidFill>
      </dgm:spPr>
      <dgm:t>
        <a:bodyPr/>
        <a:lstStyle/>
        <a:p>
          <a:pPr>
            <a:buClr>
              <a:schemeClr val="dk1"/>
            </a:buClr>
            <a:buSzPts val="1600"/>
            <a:buChar char="●"/>
          </a:pPr>
          <a:r>
            <a:rPr lang="en-US" sz="1400" dirty="0"/>
            <a:t>APS and TEP should file an updated plan at least once every three years that is reviewed and approved by the Commission.</a:t>
          </a:r>
          <a:br>
            <a:rPr lang="en-US" sz="1200" dirty="0"/>
          </a:br>
          <a:endParaRPr lang="en-US" sz="1200" dirty="0"/>
        </a:p>
      </dgm:t>
    </dgm:pt>
    <dgm:pt modelId="{2B71DA9C-6D14-0F41-92BB-B90E797F2019}" type="parTrans" cxnId="{5F539498-F35D-1C40-A8E3-22AEF5A54EFF}">
      <dgm:prSet/>
      <dgm:spPr/>
      <dgm:t>
        <a:bodyPr/>
        <a:lstStyle/>
        <a:p>
          <a:endParaRPr lang="en-US"/>
        </a:p>
      </dgm:t>
    </dgm:pt>
    <dgm:pt modelId="{DA414CB5-508F-2743-819E-33AC46E4D545}" type="sibTrans" cxnId="{5F539498-F35D-1C40-A8E3-22AEF5A54EFF}">
      <dgm:prSet/>
      <dgm:spPr/>
      <dgm:t>
        <a:bodyPr/>
        <a:lstStyle/>
        <a:p>
          <a:endParaRPr lang="en-US"/>
        </a:p>
      </dgm:t>
    </dgm:pt>
    <dgm:pt modelId="{D7F66565-E4D8-894F-99C8-C58FED3B51FC}">
      <dgm:prSet phldrT="[Text]" custT="1"/>
      <dgm:spPr>
        <a:solidFill>
          <a:srgbClr val="748337"/>
        </a:solidFill>
      </dgm:spPr>
      <dgm:t>
        <a:bodyPr/>
        <a:lstStyle/>
        <a:p>
          <a:pPr>
            <a:buClr>
              <a:schemeClr val="dk1"/>
            </a:buClr>
            <a:buSzPts val="1600"/>
            <a:buChar char="●"/>
          </a:pPr>
          <a:r>
            <a:rPr lang="en-US" sz="1400" dirty="0"/>
            <a:t>The plan should explain how APS and TEP are working in partnership with third-party providers, local governments, and other market actors.</a:t>
          </a:r>
          <a:br>
            <a:rPr lang="en-US" sz="1200" dirty="0"/>
          </a:br>
          <a:endParaRPr lang="en-US" sz="1200" dirty="0"/>
        </a:p>
      </dgm:t>
    </dgm:pt>
    <dgm:pt modelId="{DBD1C689-FF23-A24F-9BFA-F2A9563154B3}" type="parTrans" cxnId="{E539D593-B0B9-E442-B565-606A6F6CEC0F}">
      <dgm:prSet/>
      <dgm:spPr/>
      <dgm:t>
        <a:bodyPr/>
        <a:lstStyle/>
        <a:p>
          <a:endParaRPr lang="en-US"/>
        </a:p>
      </dgm:t>
    </dgm:pt>
    <dgm:pt modelId="{708AF4B3-92FC-A545-AE22-62031A6BF161}" type="sibTrans" cxnId="{E539D593-B0B9-E442-B565-606A6F6CEC0F}">
      <dgm:prSet/>
      <dgm:spPr/>
      <dgm:t>
        <a:bodyPr/>
        <a:lstStyle/>
        <a:p>
          <a:endParaRPr lang="en-US"/>
        </a:p>
      </dgm:t>
    </dgm:pt>
    <dgm:pt modelId="{65298988-D823-BF4D-BA67-D745F57DDD7E}">
      <dgm:prSet phldrT="[Text]" custT="1"/>
      <dgm:spPr>
        <a:solidFill>
          <a:srgbClr val="748337"/>
        </a:solidFill>
      </dgm:spPr>
      <dgm:t>
        <a:bodyPr/>
        <a:lstStyle/>
        <a:p>
          <a:pPr>
            <a:buClr>
              <a:schemeClr val="dk1"/>
            </a:buClr>
            <a:buSzPts val="1600"/>
            <a:buChar char="●"/>
          </a:pPr>
          <a:r>
            <a:rPr lang="en-US" sz="1400" dirty="0"/>
            <a:t>APS and TEP should maintain stakeholder collaboratives to develop and inform TE program design and implementation</a:t>
          </a:r>
          <a:r>
            <a:rPr lang="en-US" sz="1200" dirty="0"/>
            <a:t>.</a:t>
          </a:r>
          <a:br>
            <a:rPr lang="en-US" sz="1200" dirty="0"/>
          </a:br>
          <a:endParaRPr lang="en-US" sz="1200" dirty="0"/>
        </a:p>
      </dgm:t>
    </dgm:pt>
    <dgm:pt modelId="{8A71F7EB-C727-CB44-AD64-3389A99B5606}" type="parTrans" cxnId="{1F3B8131-FB86-9649-963F-520807F47B18}">
      <dgm:prSet/>
      <dgm:spPr/>
      <dgm:t>
        <a:bodyPr/>
        <a:lstStyle/>
        <a:p>
          <a:endParaRPr lang="en-US"/>
        </a:p>
      </dgm:t>
    </dgm:pt>
    <dgm:pt modelId="{294F9329-18FF-494C-B2DE-70C946DE0B0A}" type="sibTrans" cxnId="{1F3B8131-FB86-9649-963F-520807F47B18}">
      <dgm:prSet/>
      <dgm:spPr/>
      <dgm:t>
        <a:bodyPr/>
        <a:lstStyle/>
        <a:p>
          <a:endParaRPr lang="en-US"/>
        </a:p>
      </dgm:t>
    </dgm:pt>
    <dgm:pt modelId="{DE2F7F29-95FD-3241-8F17-3AB6F03A9D87}">
      <dgm:prSet/>
      <dgm:spPr>
        <a:solidFill>
          <a:srgbClr val="748337"/>
        </a:solidFill>
      </dgm:spPr>
      <dgm:t>
        <a:bodyPr/>
        <a:lstStyle/>
        <a:p>
          <a:r>
            <a:rPr lang="en-US" dirty="0"/>
            <a:t>APS and TEP should report annually on the progress of their EV initiatives conduct a reasonable efforts to collect the following data related to participation, environmental, and economic metrics. </a:t>
          </a:r>
        </a:p>
      </dgm:t>
    </dgm:pt>
    <dgm:pt modelId="{FE3F154A-40B9-B442-88FC-229B861237CF}" type="parTrans" cxnId="{E9543DA4-62CC-7C4A-9BED-664CFED9089D}">
      <dgm:prSet/>
      <dgm:spPr/>
      <dgm:t>
        <a:bodyPr/>
        <a:lstStyle/>
        <a:p>
          <a:endParaRPr lang="en-US"/>
        </a:p>
      </dgm:t>
    </dgm:pt>
    <dgm:pt modelId="{914B8028-860B-F44B-A013-CCC8EF232348}" type="sibTrans" cxnId="{E9543DA4-62CC-7C4A-9BED-664CFED9089D}">
      <dgm:prSet/>
      <dgm:spPr/>
      <dgm:t>
        <a:bodyPr/>
        <a:lstStyle/>
        <a:p>
          <a:endParaRPr lang="en-US"/>
        </a:p>
      </dgm:t>
    </dgm:pt>
    <dgm:pt modelId="{D2597A74-0FE1-D04A-867C-F464400859B8}" type="pres">
      <dgm:prSet presAssocID="{027C6316-4F4D-DA46-B055-1D2980B7FCE8}" presName="Name0" presStyleCnt="0">
        <dgm:presLayoutVars>
          <dgm:dir/>
          <dgm:resizeHandles val="exact"/>
        </dgm:presLayoutVars>
      </dgm:prSet>
      <dgm:spPr/>
    </dgm:pt>
    <dgm:pt modelId="{73A5CE83-6E83-1E46-B5F5-3D77A8F2AB9B}" type="pres">
      <dgm:prSet presAssocID="{027C6316-4F4D-DA46-B055-1D2980B7FCE8}" presName="bkgdShp" presStyleLbl="alignAccFollowNode1" presStyleIdx="0" presStyleCnt="1" custLinFactNeighborX="-51" custLinFactNeighborY="4857"/>
      <dgm:spPr/>
    </dgm:pt>
    <dgm:pt modelId="{24E97B27-4A6A-424F-BE46-521C0B96D856}" type="pres">
      <dgm:prSet presAssocID="{027C6316-4F4D-DA46-B055-1D2980B7FCE8}" presName="linComp" presStyleCnt="0"/>
      <dgm:spPr/>
    </dgm:pt>
    <dgm:pt modelId="{3FE24C83-ADE3-5F42-809B-51BC266A6B67}" type="pres">
      <dgm:prSet presAssocID="{CF7386C2-43E8-774E-BD0E-C7BD5DF06437}" presName="compNode" presStyleCnt="0"/>
      <dgm:spPr/>
    </dgm:pt>
    <dgm:pt modelId="{8A99A593-B4DC-0F47-8030-36C0E027D92E}" type="pres">
      <dgm:prSet presAssocID="{CF7386C2-43E8-774E-BD0E-C7BD5DF06437}" presName="node" presStyleLbl="node1" presStyleIdx="0" presStyleCnt="4">
        <dgm:presLayoutVars>
          <dgm:bulletEnabled val="1"/>
        </dgm:presLayoutVars>
      </dgm:prSet>
      <dgm:spPr/>
    </dgm:pt>
    <dgm:pt modelId="{288B29EF-0650-3346-8F0C-3FEF5289D0CC}" type="pres">
      <dgm:prSet presAssocID="{CF7386C2-43E8-774E-BD0E-C7BD5DF06437}" presName="invisiNode" presStyleLbl="node1" presStyleIdx="0" presStyleCnt="4"/>
      <dgm:spPr/>
    </dgm:pt>
    <dgm:pt modelId="{A18029F3-F6D2-3F4E-BAED-C451E0EABF35}" type="pres">
      <dgm:prSet presAssocID="{CF7386C2-43E8-774E-BD0E-C7BD5DF06437}"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pt>
    <dgm:pt modelId="{253124A3-8131-2141-A584-9405CDC14A4F}" type="pres">
      <dgm:prSet presAssocID="{DA414CB5-508F-2743-819E-33AC46E4D545}" presName="sibTrans" presStyleLbl="sibTrans2D1" presStyleIdx="0" presStyleCnt="0"/>
      <dgm:spPr/>
    </dgm:pt>
    <dgm:pt modelId="{ABB6A47B-83F7-1741-8440-3029781871B7}" type="pres">
      <dgm:prSet presAssocID="{D7F66565-E4D8-894F-99C8-C58FED3B51FC}" presName="compNode" presStyleCnt="0"/>
      <dgm:spPr/>
    </dgm:pt>
    <dgm:pt modelId="{572A3199-E52F-144F-861B-FB8DD7C771B6}" type="pres">
      <dgm:prSet presAssocID="{D7F66565-E4D8-894F-99C8-C58FED3B51FC}" presName="node" presStyleLbl="node1" presStyleIdx="1" presStyleCnt="4">
        <dgm:presLayoutVars>
          <dgm:bulletEnabled val="1"/>
        </dgm:presLayoutVars>
      </dgm:prSet>
      <dgm:spPr/>
    </dgm:pt>
    <dgm:pt modelId="{3367C226-478A-6A4E-9BB4-2B5CDED2D616}" type="pres">
      <dgm:prSet presAssocID="{D7F66565-E4D8-894F-99C8-C58FED3B51FC}" presName="invisiNode" presStyleLbl="node1" presStyleIdx="1" presStyleCnt="4"/>
      <dgm:spPr/>
    </dgm:pt>
    <dgm:pt modelId="{FC859905-1E15-FF4C-9134-906A0C8D64FD}" type="pres">
      <dgm:prSet presAssocID="{D7F66565-E4D8-894F-99C8-C58FED3B51FC}"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3A80641B-E67F-DE42-80BB-944BEFB7E0DD}" type="pres">
      <dgm:prSet presAssocID="{708AF4B3-92FC-A545-AE22-62031A6BF161}" presName="sibTrans" presStyleLbl="sibTrans2D1" presStyleIdx="0" presStyleCnt="0"/>
      <dgm:spPr/>
    </dgm:pt>
    <dgm:pt modelId="{6C55457B-11EE-9D4B-80DB-ED06D9B27377}" type="pres">
      <dgm:prSet presAssocID="{65298988-D823-BF4D-BA67-D745F57DDD7E}" presName="compNode" presStyleCnt="0"/>
      <dgm:spPr/>
    </dgm:pt>
    <dgm:pt modelId="{E8F0C103-9B1A-B043-90BE-849635B11C0C}" type="pres">
      <dgm:prSet presAssocID="{65298988-D823-BF4D-BA67-D745F57DDD7E}" presName="node" presStyleLbl="node1" presStyleIdx="2" presStyleCnt="4">
        <dgm:presLayoutVars>
          <dgm:bulletEnabled val="1"/>
        </dgm:presLayoutVars>
      </dgm:prSet>
      <dgm:spPr/>
    </dgm:pt>
    <dgm:pt modelId="{BA7C8707-288A-5F43-90D8-10BCF1EBC577}" type="pres">
      <dgm:prSet presAssocID="{65298988-D823-BF4D-BA67-D745F57DDD7E}" presName="invisiNode" presStyleLbl="node1" presStyleIdx="2" presStyleCnt="4"/>
      <dgm:spPr/>
    </dgm:pt>
    <dgm:pt modelId="{67FD6917-8765-F14F-AEB1-859AD1B7DA60}" type="pres">
      <dgm:prSet presAssocID="{65298988-D823-BF4D-BA67-D745F57DDD7E}"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4E409221-3259-CF4B-B4F9-809C97EE5D0E}" type="pres">
      <dgm:prSet presAssocID="{294F9329-18FF-494C-B2DE-70C946DE0B0A}" presName="sibTrans" presStyleLbl="sibTrans2D1" presStyleIdx="0" presStyleCnt="0"/>
      <dgm:spPr/>
    </dgm:pt>
    <dgm:pt modelId="{771DE52E-56E2-DD4C-B8FF-422FF9D768CD}" type="pres">
      <dgm:prSet presAssocID="{DE2F7F29-95FD-3241-8F17-3AB6F03A9D87}" presName="compNode" presStyleCnt="0"/>
      <dgm:spPr/>
    </dgm:pt>
    <dgm:pt modelId="{94D78F22-51CD-1347-8DDD-5CFB0DEE042D}" type="pres">
      <dgm:prSet presAssocID="{DE2F7F29-95FD-3241-8F17-3AB6F03A9D87}" presName="node" presStyleLbl="node1" presStyleIdx="3" presStyleCnt="4">
        <dgm:presLayoutVars>
          <dgm:bulletEnabled val="1"/>
        </dgm:presLayoutVars>
      </dgm:prSet>
      <dgm:spPr/>
    </dgm:pt>
    <dgm:pt modelId="{77BC9327-5257-5A48-917F-9E4007F5F3F6}" type="pres">
      <dgm:prSet presAssocID="{DE2F7F29-95FD-3241-8F17-3AB6F03A9D87}" presName="invisiNode" presStyleLbl="node1" presStyleIdx="3" presStyleCnt="4"/>
      <dgm:spPr/>
    </dgm:pt>
    <dgm:pt modelId="{314205BF-6CBE-CA4F-8F6F-EB3226AD437E}" type="pres">
      <dgm:prSet presAssocID="{DE2F7F29-95FD-3241-8F17-3AB6F03A9D87}"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dgm:spPr>
    </dgm:pt>
  </dgm:ptLst>
  <dgm:cxnLst>
    <dgm:cxn modelId="{1F3B8131-FB86-9649-963F-520807F47B18}" srcId="{027C6316-4F4D-DA46-B055-1D2980B7FCE8}" destId="{65298988-D823-BF4D-BA67-D745F57DDD7E}" srcOrd="2" destOrd="0" parTransId="{8A71F7EB-C727-CB44-AD64-3389A99B5606}" sibTransId="{294F9329-18FF-494C-B2DE-70C946DE0B0A}"/>
    <dgm:cxn modelId="{A543F534-A05F-4641-B564-96CB43C66F64}" type="presOf" srcId="{DA414CB5-508F-2743-819E-33AC46E4D545}" destId="{253124A3-8131-2141-A584-9405CDC14A4F}" srcOrd="0" destOrd="0" presId="urn:microsoft.com/office/officeart/2005/8/layout/pList2"/>
    <dgm:cxn modelId="{E603623B-4BC4-D14F-8DE6-F4C33A62B9F0}" type="presOf" srcId="{CF7386C2-43E8-774E-BD0E-C7BD5DF06437}" destId="{8A99A593-B4DC-0F47-8030-36C0E027D92E}" srcOrd="0" destOrd="0" presId="urn:microsoft.com/office/officeart/2005/8/layout/pList2"/>
    <dgm:cxn modelId="{29EFE77E-AB48-2241-8F21-C09250D70BB2}" type="presOf" srcId="{65298988-D823-BF4D-BA67-D745F57DDD7E}" destId="{E8F0C103-9B1A-B043-90BE-849635B11C0C}" srcOrd="0" destOrd="0" presId="urn:microsoft.com/office/officeart/2005/8/layout/pList2"/>
    <dgm:cxn modelId="{B8385290-332C-A543-B083-EF2959B720BE}" type="presOf" srcId="{DE2F7F29-95FD-3241-8F17-3AB6F03A9D87}" destId="{94D78F22-51CD-1347-8DDD-5CFB0DEE042D}" srcOrd="0" destOrd="0" presId="urn:microsoft.com/office/officeart/2005/8/layout/pList2"/>
    <dgm:cxn modelId="{E539D593-B0B9-E442-B565-606A6F6CEC0F}" srcId="{027C6316-4F4D-DA46-B055-1D2980B7FCE8}" destId="{D7F66565-E4D8-894F-99C8-C58FED3B51FC}" srcOrd="1" destOrd="0" parTransId="{DBD1C689-FF23-A24F-9BFA-F2A9563154B3}" sibTransId="{708AF4B3-92FC-A545-AE22-62031A6BF161}"/>
    <dgm:cxn modelId="{5F539498-F35D-1C40-A8E3-22AEF5A54EFF}" srcId="{027C6316-4F4D-DA46-B055-1D2980B7FCE8}" destId="{CF7386C2-43E8-774E-BD0E-C7BD5DF06437}" srcOrd="0" destOrd="0" parTransId="{2B71DA9C-6D14-0F41-92BB-B90E797F2019}" sibTransId="{DA414CB5-508F-2743-819E-33AC46E4D545}"/>
    <dgm:cxn modelId="{C7F6C7A3-1045-E844-AE4F-79D4CEC1B4C1}" type="presOf" srcId="{294F9329-18FF-494C-B2DE-70C946DE0B0A}" destId="{4E409221-3259-CF4B-B4F9-809C97EE5D0E}" srcOrd="0" destOrd="0" presId="urn:microsoft.com/office/officeart/2005/8/layout/pList2"/>
    <dgm:cxn modelId="{E9543DA4-62CC-7C4A-9BED-664CFED9089D}" srcId="{027C6316-4F4D-DA46-B055-1D2980B7FCE8}" destId="{DE2F7F29-95FD-3241-8F17-3AB6F03A9D87}" srcOrd="3" destOrd="0" parTransId="{FE3F154A-40B9-B442-88FC-229B861237CF}" sibTransId="{914B8028-860B-F44B-A013-CCC8EF232348}"/>
    <dgm:cxn modelId="{EAA8D4DC-F8ED-6B41-8C5E-CC3C3C8ADAF0}" type="presOf" srcId="{D7F66565-E4D8-894F-99C8-C58FED3B51FC}" destId="{572A3199-E52F-144F-861B-FB8DD7C771B6}" srcOrd="0" destOrd="0" presId="urn:microsoft.com/office/officeart/2005/8/layout/pList2"/>
    <dgm:cxn modelId="{19337CFB-0AC9-D942-B583-3FA6B70517FB}" type="presOf" srcId="{708AF4B3-92FC-A545-AE22-62031A6BF161}" destId="{3A80641B-E67F-DE42-80BB-944BEFB7E0DD}" srcOrd="0" destOrd="0" presId="urn:microsoft.com/office/officeart/2005/8/layout/pList2"/>
    <dgm:cxn modelId="{36A573FF-4AEC-5E4C-A0E5-2C951AA8D5FC}" type="presOf" srcId="{027C6316-4F4D-DA46-B055-1D2980B7FCE8}" destId="{D2597A74-0FE1-D04A-867C-F464400859B8}" srcOrd="0" destOrd="0" presId="urn:microsoft.com/office/officeart/2005/8/layout/pList2"/>
    <dgm:cxn modelId="{80690E8B-5000-FB47-A9D4-EB77DC14C34B}" type="presParOf" srcId="{D2597A74-0FE1-D04A-867C-F464400859B8}" destId="{73A5CE83-6E83-1E46-B5F5-3D77A8F2AB9B}" srcOrd="0" destOrd="0" presId="urn:microsoft.com/office/officeart/2005/8/layout/pList2"/>
    <dgm:cxn modelId="{ADFF482B-282D-154B-B00B-F5F104921E04}" type="presParOf" srcId="{D2597A74-0FE1-D04A-867C-F464400859B8}" destId="{24E97B27-4A6A-424F-BE46-521C0B96D856}" srcOrd="1" destOrd="0" presId="urn:microsoft.com/office/officeart/2005/8/layout/pList2"/>
    <dgm:cxn modelId="{64163552-21E1-1B4B-8FE5-85B34AEF005D}" type="presParOf" srcId="{24E97B27-4A6A-424F-BE46-521C0B96D856}" destId="{3FE24C83-ADE3-5F42-809B-51BC266A6B67}" srcOrd="0" destOrd="0" presId="urn:microsoft.com/office/officeart/2005/8/layout/pList2"/>
    <dgm:cxn modelId="{A50156C5-DCAF-0845-81B1-29880C21FCCB}" type="presParOf" srcId="{3FE24C83-ADE3-5F42-809B-51BC266A6B67}" destId="{8A99A593-B4DC-0F47-8030-36C0E027D92E}" srcOrd="0" destOrd="0" presId="urn:microsoft.com/office/officeart/2005/8/layout/pList2"/>
    <dgm:cxn modelId="{C069A944-049E-FB4E-AEAF-089A1E179128}" type="presParOf" srcId="{3FE24C83-ADE3-5F42-809B-51BC266A6B67}" destId="{288B29EF-0650-3346-8F0C-3FEF5289D0CC}" srcOrd="1" destOrd="0" presId="urn:microsoft.com/office/officeart/2005/8/layout/pList2"/>
    <dgm:cxn modelId="{55C93051-4D2B-9F49-AA82-2A54015B6A95}" type="presParOf" srcId="{3FE24C83-ADE3-5F42-809B-51BC266A6B67}" destId="{A18029F3-F6D2-3F4E-BAED-C451E0EABF35}" srcOrd="2" destOrd="0" presId="urn:microsoft.com/office/officeart/2005/8/layout/pList2"/>
    <dgm:cxn modelId="{5C3CDDD6-181F-094C-AB67-0F16259EA11A}" type="presParOf" srcId="{24E97B27-4A6A-424F-BE46-521C0B96D856}" destId="{253124A3-8131-2141-A584-9405CDC14A4F}" srcOrd="1" destOrd="0" presId="urn:microsoft.com/office/officeart/2005/8/layout/pList2"/>
    <dgm:cxn modelId="{32BB4F9E-1EBF-1A4E-83A4-09DAE65500B9}" type="presParOf" srcId="{24E97B27-4A6A-424F-BE46-521C0B96D856}" destId="{ABB6A47B-83F7-1741-8440-3029781871B7}" srcOrd="2" destOrd="0" presId="urn:microsoft.com/office/officeart/2005/8/layout/pList2"/>
    <dgm:cxn modelId="{FAE69996-890D-0C4D-92AD-DB4F4EFBB2B4}" type="presParOf" srcId="{ABB6A47B-83F7-1741-8440-3029781871B7}" destId="{572A3199-E52F-144F-861B-FB8DD7C771B6}" srcOrd="0" destOrd="0" presId="urn:microsoft.com/office/officeart/2005/8/layout/pList2"/>
    <dgm:cxn modelId="{D87AD311-2A77-B94D-8A2E-B6F2207295E6}" type="presParOf" srcId="{ABB6A47B-83F7-1741-8440-3029781871B7}" destId="{3367C226-478A-6A4E-9BB4-2B5CDED2D616}" srcOrd="1" destOrd="0" presId="urn:microsoft.com/office/officeart/2005/8/layout/pList2"/>
    <dgm:cxn modelId="{A4D66FE4-9894-EA4F-B4D0-D05929C0D785}" type="presParOf" srcId="{ABB6A47B-83F7-1741-8440-3029781871B7}" destId="{FC859905-1E15-FF4C-9134-906A0C8D64FD}" srcOrd="2" destOrd="0" presId="urn:microsoft.com/office/officeart/2005/8/layout/pList2"/>
    <dgm:cxn modelId="{5B290CAC-6CEA-C94F-9E73-25FB6F6042E4}" type="presParOf" srcId="{24E97B27-4A6A-424F-BE46-521C0B96D856}" destId="{3A80641B-E67F-DE42-80BB-944BEFB7E0DD}" srcOrd="3" destOrd="0" presId="urn:microsoft.com/office/officeart/2005/8/layout/pList2"/>
    <dgm:cxn modelId="{3FA5ED2E-4E8E-4946-83AC-CD28C9808507}" type="presParOf" srcId="{24E97B27-4A6A-424F-BE46-521C0B96D856}" destId="{6C55457B-11EE-9D4B-80DB-ED06D9B27377}" srcOrd="4" destOrd="0" presId="urn:microsoft.com/office/officeart/2005/8/layout/pList2"/>
    <dgm:cxn modelId="{76D0043A-0520-B448-8515-29724177A10A}" type="presParOf" srcId="{6C55457B-11EE-9D4B-80DB-ED06D9B27377}" destId="{E8F0C103-9B1A-B043-90BE-849635B11C0C}" srcOrd="0" destOrd="0" presId="urn:microsoft.com/office/officeart/2005/8/layout/pList2"/>
    <dgm:cxn modelId="{F0BF6DF9-AECE-AD49-A4AD-F9912660C937}" type="presParOf" srcId="{6C55457B-11EE-9D4B-80DB-ED06D9B27377}" destId="{BA7C8707-288A-5F43-90D8-10BCF1EBC577}" srcOrd="1" destOrd="0" presId="urn:microsoft.com/office/officeart/2005/8/layout/pList2"/>
    <dgm:cxn modelId="{E5B057A3-9FC9-7E41-A4E1-0947AC91E782}" type="presParOf" srcId="{6C55457B-11EE-9D4B-80DB-ED06D9B27377}" destId="{67FD6917-8765-F14F-AEB1-859AD1B7DA60}" srcOrd="2" destOrd="0" presId="urn:microsoft.com/office/officeart/2005/8/layout/pList2"/>
    <dgm:cxn modelId="{C33B975A-A076-7B4E-AD36-C12285BFDCFB}" type="presParOf" srcId="{24E97B27-4A6A-424F-BE46-521C0B96D856}" destId="{4E409221-3259-CF4B-B4F9-809C97EE5D0E}" srcOrd="5" destOrd="0" presId="urn:microsoft.com/office/officeart/2005/8/layout/pList2"/>
    <dgm:cxn modelId="{E2C7956B-B3E1-EB49-8770-EA97F82D897F}" type="presParOf" srcId="{24E97B27-4A6A-424F-BE46-521C0B96D856}" destId="{771DE52E-56E2-DD4C-B8FF-422FF9D768CD}" srcOrd="6" destOrd="0" presId="urn:microsoft.com/office/officeart/2005/8/layout/pList2"/>
    <dgm:cxn modelId="{0946E494-C2E4-C64B-8561-5D80F17BEA41}" type="presParOf" srcId="{771DE52E-56E2-DD4C-B8FF-422FF9D768CD}" destId="{94D78F22-51CD-1347-8DDD-5CFB0DEE042D}" srcOrd="0" destOrd="0" presId="urn:microsoft.com/office/officeart/2005/8/layout/pList2"/>
    <dgm:cxn modelId="{E79622D9-5A73-8946-8F71-235B5CDAD37B}" type="presParOf" srcId="{771DE52E-56E2-DD4C-B8FF-422FF9D768CD}" destId="{77BC9327-5257-5A48-917F-9E4007F5F3F6}" srcOrd="1" destOrd="0" presId="urn:microsoft.com/office/officeart/2005/8/layout/pList2"/>
    <dgm:cxn modelId="{A13C3073-4588-8448-9E45-5EEF17713265}" type="presParOf" srcId="{771DE52E-56E2-DD4C-B8FF-422FF9D768CD}" destId="{314205BF-6CBE-CA4F-8F6F-EB3226AD437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E04FF3-E8BA-40CD-ADEA-0D37438253D5}"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D2DE3DD5-5031-48B7-B7AD-EAEA0325371A}">
      <dgm:prSet/>
      <dgm:spPr/>
      <dgm:t>
        <a:bodyPr/>
        <a:lstStyle/>
        <a:p>
          <a:pPr>
            <a:lnSpc>
              <a:spcPct val="100000"/>
            </a:lnSpc>
          </a:pPr>
          <a:r>
            <a:rPr lang="en-US" b="0" i="0" dirty="0"/>
            <a:t>The City of Phoenix operations has a significant role to play in enabling the growth of electric vehicles community-wide. The private market alone will not meet the charging infrastructure need. </a:t>
          </a:r>
          <a:br>
            <a:rPr lang="en-US" b="0" i="0" dirty="0"/>
          </a:br>
          <a:endParaRPr lang="en-US" dirty="0"/>
        </a:p>
      </dgm:t>
    </dgm:pt>
    <dgm:pt modelId="{E29C8F12-057F-4210-A90C-653D89F64ECD}" type="parTrans" cxnId="{56D82E61-DAA9-4321-905F-E12BD6647C65}">
      <dgm:prSet/>
      <dgm:spPr/>
      <dgm:t>
        <a:bodyPr/>
        <a:lstStyle/>
        <a:p>
          <a:endParaRPr lang="en-US"/>
        </a:p>
      </dgm:t>
    </dgm:pt>
    <dgm:pt modelId="{93A1D540-700A-4959-AEC5-FB88788EB46D}" type="sibTrans" cxnId="{56D82E61-DAA9-4321-905F-E12BD6647C65}">
      <dgm:prSet/>
      <dgm:spPr/>
      <dgm:t>
        <a:bodyPr/>
        <a:lstStyle/>
        <a:p>
          <a:endParaRPr lang="en-US"/>
        </a:p>
      </dgm:t>
    </dgm:pt>
    <dgm:pt modelId="{FDAD8582-0E05-4E33-87E4-645B7E6D0D59}">
      <dgm:prSet/>
      <dgm:spPr/>
      <dgm:t>
        <a:bodyPr/>
        <a:lstStyle/>
        <a:p>
          <a:pPr>
            <a:lnSpc>
              <a:spcPct val="100000"/>
            </a:lnSpc>
          </a:pPr>
          <a:r>
            <a:rPr lang="en-US" b="0" i="0" dirty="0"/>
            <a:t>Building upon the AZ TE Statewide Plan’s adoption goals and programs could be significant role of the City of Phoenix’s EV/TE program development. </a:t>
          </a:r>
          <a:br>
            <a:rPr lang="en-US" b="0" i="0" dirty="0"/>
          </a:br>
          <a:endParaRPr lang="en-US" dirty="0"/>
        </a:p>
      </dgm:t>
    </dgm:pt>
    <dgm:pt modelId="{56CAECBC-5EC8-4E3A-88B9-8269C806ADB2}" type="parTrans" cxnId="{55DE081B-25C1-4AD5-8531-17F2146E84B5}">
      <dgm:prSet/>
      <dgm:spPr/>
      <dgm:t>
        <a:bodyPr/>
        <a:lstStyle/>
        <a:p>
          <a:endParaRPr lang="en-US"/>
        </a:p>
      </dgm:t>
    </dgm:pt>
    <dgm:pt modelId="{40BAA41D-A0C7-4381-9AEF-587B36501543}" type="sibTrans" cxnId="{55DE081B-25C1-4AD5-8531-17F2146E84B5}">
      <dgm:prSet/>
      <dgm:spPr/>
      <dgm:t>
        <a:bodyPr/>
        <a:lstStyle/>
        <a:p>
          <a:endParaRPr lang="en-US"/>
        </a:p>
      </dgm:t>
    </dgm:pt>
    <dgm:pt modelId="{5D15EABE-C352-4A38-88FC-FB7576D7B1F4}">
      <dgm:prSet/>
      <dgm:spPr/>
      <dgm:t>
        <a:bodyPr/>
        <a:lstStyle/>
        <a:p>
          <a:pPr>
            <a:lnSpc>
              <a:spcPct val="100000"/>
            </a:lnSpc>
          </a:pPr>
          <a:r>
            <a:rPr lang="en-US" b="0" i="0" dirty="0"/>
            <a:t>City of Phoenix should participate in future utility EV collaborative meetings.</a:t>
          </a:r>
          <a:br>
            <a:rPr lang="en-US" b="0" i="0" dirty="0"/>
          </a:br>
          <a:r>
            <a:rPr lang="en-US" b="0" i="0" dirty="0"/>
            <a:t> </a:t>
          </a:r>
          <a:endParaRPr lang="en-US" dirty="0"/>
        </a:p>
      </dgm:t>
    </dgm:pt>
    <dgm:pt modelId="{461D5CF3-4618-40ED-B6B1-1FA17D15B636}" type="parTrans" cxnId="{8B770C37-6D20-45C8-AAFE-E7FE7D087337}">
      <dgm:prSet/>
      <dgm:spPr/>
      <dgm:t>
        <a:bodyPr/>
        <a:lstStyle/>
        <a:p>
          <a:endParaRPr lang="en-US"/>
        </a:p>
      </dgm:t>
    </dgm:pt>
    <dgm:pt modelId="{5BCE55E2-8CC0-4D02-B2FA-A9B759CEA4CF}" type="sibTrans" cxnId="{8B770C37-6D20-45C8-AAFE-E7FE7D087337}">
      <dgm:prSet/>
      <dgm:spPr/>
      <dgm:t>
        <a:bodyPr/>
        <a:lstStyle/>
        <a:p>
          <a:endParaRPr lang="en-US"/>
        </a:p>
      </dgm:t>
    </dgm:pt>
    <dgm:pt modelId="{C251CAF1-CC0A-4589-ADDB-4556632CB364}">
      <dgm:prSet/>
      <dgm:spPr/>
      <dgm:t>
        <a:bodyPr/>
        <a:lstStyle/>
        <a:p>
          <a:pPr>
            <a:lnSpc>
              <a:spcPct val="100000"/>
            </a:lnSpc>
          </a:pPr>
          <a:r>
            <a:rPr lang="en-US" b="0" i="0" dirty="0"/>
            <a:t>AZ TE statewide plan can help address potential gaps in City of Phoenix EV readiness planning while evolving decision-making processes. </a:t>
          </a:r>
          <a:br>
            <a:rPr lang="en-US" b="0" i="0" dirty="0"/>
          </a:br>
          <a:endParaRPr lang="en-US" dirty="0"/>
        </a:p>
      </dgm:t>
    </dgm:pt>
    <dgm:pt modelId="{0029CAFB-E027-4C85-A30C-4ECABDBA194C}" type="parTrans" cxnId="{7023FD4D-ADDA-4DD0-9895-6A9D75621E72}">
      <dgm:prSet/>
      <dgm:spPr/>
      <dgm:t>
        <a:bodyPr/>
        <a:lstStyle/>
        <a:p>
          <a:endParaRPr lang="en-US"/>
        </a:p>
      </dgm:t>
    </dgm:pt>
    <dgm:pt modelId="{4C9EB9F2-B458-4942-A142-B6D165C06667}" type="sibTrans" cxnId="{7023FD4D-ADDA-4DD0-9895-6A9D75621E72}">
      <dgm:prSet/>
      <dgm:spPr/>
      <dgm:t>
        <a:bodyPr/>
        <a:lstStyle/>
        <a:p>
          <a:endParaRPr lang="en-US"/>
        </a:p>
      </dgm:t>
    </dgm:pt>
    <dgm:pt modelId="{A43E4044-FC5B-4A25-A218-066B482E1D2B}">
      <dgm:prSet/>
      <dgm:spPr/>
      <dgm:t>
        <a:bodyPr/>
        <a:lstStyle/>
        <a:p>
          <a:pPr>
            <a:lnSpc>
              <a:spcPct val="100000"/>
            </a:lnSpc>
          </a:pPr>
          <a:r>
            <a:rPr lang="en-US" b="0" i="0" dirty="0"/>
            <a:t>Since the market is advancing quickly, it is vital to create short-term and long-term planning cycles that avoid reinventing the wheel while expediting program approval to push faster adoption.</a:t>
          </a:r>
          <a:endParaRPr lang="en-US" dirty="0"/>
        </a:p>
      </dgm:t>
    </dgm:pt>
    <dgm:pt modelId="{3821A333-36DA-4085-90C4-E27945CA3A09}" type="parTrans" cxnId="{069F5BC5-1FE2-4DEC-AECE-5A149157F5E8}">
      <dgm:prSet/>
      <dgm:spPr/>
      <dgm:t>
        <a:bodyPr/>
        <a:lstStyle/>
        <a:p>
          <a:endParaRPr lang="en-US"/>
        </a:p>
      </dgm:t>
    </dgm:pt>
    <dgm:pt modelId="{1288E8F7-966E-4F54-BB90-1714A345452A}" type="sibTrans" cxnId="{069F5BC5-1FE2-4DEC-AECE-5A149157F5E8}">
      <dgm:prSet/>
      <dgm:spPr/>
      <dgm:t>
        <a:bodyPr/>
        <a:lstStyle/>
        <a:p>
          <a:endParaRPr lang="en-US"/>
        </a:p>
      </dgm:t>
    </dgm:pt>
    <dgm:pt modelId="{8F488610-02A1-4508-9B38-1F6241337E71}" type="pres">
      <dgm:prSet presAssocID="{36E04FF3-E8BA-40CD-ADEA-0D37438253D5}" presName="root" presStyleCnt="0">
        <dgm:presLayoutVars>
          <dgm:dir/>
          <dgm:resizeHandles val="exact"/>
        </dgm:presLayoutVars>
      </dgm:prSet>
      <dgm:spPr/>
    </dgm:pt>
    <dgm:pt modelId="{961EEBA9-56FD-4E58-B615-A1818A00482D}" type="pres">
      <dgm:prSet presAssocID="{D2DE3DD5-5031-48B7-B7AD-EAEA0325371A}" presName="compNode" presStyleCnt="0"/>
      <dgm:spPr/>
    </dgm:pt>
    <dgm:pt modelId="{EDFEBC90-0D42-40AF-B932-4DEAE890D3AE}" type="pres">
      <dgm:prSet presAssocID="{D2DE3DD5-5031-48B7-B7AD-EAEA0325371A}" presName="bgRect" presStyleLbl="bgShp" presStyleIdx="0" presStyleCnt="5"/>
      <dgm:spPr/>
    </dgm:pt>
    <dgm:pt modelId="{E6397E76-2D30-40AB-A7D6-A966A90C68DC}" type="pres">
      <dgm:prSet presAssocID="{D2DE3DD5-5031-48B7-B7AD-EAEA0325371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r"/>
        </a:ext>
      </dgm:extLst>
    </dgm:pt>
    <dgm:pt modelId="{4AB222AB-02A1-48E2-A915-5C03E2AFF724}" type="pres">
      <dgm:prSet presAssocID="{D2DE3DD5-5031-48B7-B7AD-EAEA0325371A}" presName="spaceRect" presStyleCnt="0"/>
      <dgm:spPr/>
    </dgm:pt>
    <dgm:pt modelId="{6249636B-70FA-4012-806A-F4C4E9B2A1EE}" type="pres">
      <dgm:prSet presAssocID="{D2DE3DD5-5031-48B7-B7AD-EAEA0325371A}" presName="parTx" presStyleLbl="revTx" presStyleIdx="0" presStyleCnt="5">
        <dgm:presLayoutVars>
          <dgm:chMax val="0"/>
          <dgm:chPref val="0"/>
        </dgm:presLayoutVars>
      </dgm:prSet>
      <dgm:spPr/>
    </dgm:pt>
    <dgm:pt modelId="{2C529925-8E68-4743-AB19-CD0C91F3178F}" type="pres">
      <dgm:prSet presAssocID="{93A1D540-700A-4959-AEC5-FB88788EB46D}" presName="sibTrans" presStyleCnt="0"/>
      <dgm:spPr/>
    </dgm:pt>
    <dgm:pt modelId="{BB54B91B-1E05-4B46-B0AE-033B7E6E34C8}" type="pres">
      <dgm:prSet presAssocID="{FDAD8582-0E05-4E33-87E4-645B7E6D0D59}" presName="compNode" presStyleCnt="0"/>
      <dgm:spPr/>
    </dgm:pt>
    <dgm:pt modelId="{1E224FDC-7FCF-46B9-9087-C04B2205EA2D}" type="pres">
      <dgm:prSet presAssocID="{FDAD8582-0E05-4E33-87E4-645B7E6D0D59}" presName="bgRect" presStyleLbl="bgShp" presStyleIdx="1" presStyleCnt="5"/>
      <dgm:spPr/>
    </dgm:pt>
    <dgm:pt modelId="{675F1D97-618B-47BA-92B9-E2BD75847F34}" type="pres">
      <dgm:prSet presAssocID="{FDAD8582-0E05-4E33-87E4-645B7E6D0D5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B6D219FA-A5ED-4AE5-A1A9-E3EF2BD3362F}" type="pres">
      <dgm:prSet presAssocID="{FDAD8582-0E05-4E33-87E4-645B7E6D0D59}" presName="spaceRect" presStyleCnt="0"/>
      <dgm:spPr/>
    </dgm:pt>
    <dgm:pt modelId="{C51EF347-0BA6-4C68-8794-F5C192AD8D0C}" type="pres">
      <dgm:prSet presAssocID="{FDAD8582-0E05-4E33-87E4-645B7E6D0D59}" presName="parTx" presStyleLbl="revTx" presStyleIdx="1" presStyleCnt="5">
        <dgm:presLayoutVars>
          <dgm:chMax val="0"/>
          <dgm:chPref val="0"/>
        </dgm:presLayoutVars>
      </dgm:prSet>
      <dgm:spPr/>
    </dgm:pt>
    <dgm:pt modelId="{E0403EA5-D42D-4D10-8A13-1E90556C8B5B}" type="pres">
      <dgm:prSet presAssocID="{40BAA41D-A0C7-4381-9AEF-587B36501543}" presName="sibTrans" presStyleCnt="0"/>
      <dgm:spPr/>
    </dgm:pt>
    <dgm:pt modelId="{8093E3F6-9698-4E3A-98B7-02FA01667695}" type="pres">
      <dgm:prSet presAssocID="{5D15EABE-C352-4A38-88FC-FB7576D7B1F4}" presName="compNode" presStyleCnt="0"/>
      <dgm:spPr/>
    </dgm:pt>
    <dgm:pt modelId="{B23F5DCE-7D24-48D0-95D1-6712A586F70A}" type="pres">
      <dgm:prSet presAssocID="{5D15EABE-C352-4A38-88FC-FB7576D7B1F4}" presName="bgRect" presStyleLbl="bgShp" presStyleIdx="2" presStyleCnt="5"/>
      <dgm:spPr/>
    </dgm:pt>
    <dgm:pt modelId="{05EF6DA0-5FC4-43A1-8477-0DBE677D8E5F}" type="pres">
      <dgm:prSet presAssocID="{5D15EABE-C352-4A38-88FC-FB7576D7B1F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ity"/>
        </a:ext>
      </dgm:extLst>
    </dgm:pt>
    <dgm:pt modelId="{22EDBFA5-F7D5-43A7-90D6-350125F8F0F3}" type="pres">
      <dgm:prSet presAssocID="{5D15EABE-C352-4A38-88FC-FB7576D7B1F4}" presName="spaceRect" presStyleCnt="0"/>
      <dgm:spPr/>
    </dgm:pt>
    <dgm:pt modelId="{FBFE5F75-B7DE-4450-A44E-4734B396038D}" type="pres">
      <dgm:prSet presAssocID="{5D15EABE-C352-4A38-88FC-FB7576D7B1F4}" presName="parTx" presStyleLbl="revTx" presStyleIdx="2" presStyleCnt="5">
        <dgm:presLayoutVars>
          <dgm:chMax val="0"/>
          <dgm:chPref val="0"/>
        </dgm:presLayoutVars>
      </dgm:prSet>
      <dgm:spPr/>
    </dgm:pt>
    <dgm:pt modelId="{37F3BE12-EACF-49E5-87A4-FD0462CE0C76}" type="pres">
      <dgm:prSet presAssocID="{5BCE55E2-8CC0-4D02-B2FA-A9B759CEA4CF}" presName="sibTrans" presStyleCnt="0"/>
      <dgm:spPr/>
    </dgm:pt>
    <dgm:pt modelId="{53DF6C22-56E3-4FC0-A5C9-EC6D8B1DAE63}" type="pres">
      <dgm:prSet presAssocID="{C251CAF1-CC0A-4589-ADDB-4556632CB364}" presName="compNode" presStyleCnt="0"/>
      <dgm:spPr/>
    </dgm:pt>
    <dgm:pt modelId="{8AB8D1AF-78F5-4719-93E7-6418C820F09D}" type="pres">
      <dgm:prSet presAssocID="{C251CAF1-CC0A-4589-ADDB-4556632CB364}" presName="bgRect" presStyleLbl="bgShp" presStyleIdx="3" presStyleCnt="5"/>
      <dgm:spPr/>
    </dgm:pt>
    <dgm:pt modelId="{D9F8DE66-BA23-4225-87B5-D258E965F6D2}" type="pres">
      <dgm:prSet presAssocID="{C251CAF1-CC0A-4589-ADDB-4556632CB36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05EAB3B6-4B4C-45DF-98C9-DABACFB046DC}" type="pres">
      <dgm:prSet presAssocID="{C251CAF1-CC0A-4589-ADDB-4556632CB364}" presName="spaceRect" presStyleCnt="0"/>
      <dgm:spPr/>
    </dgm:pt>
    <dgm:pt modelId="{041EF21C-AB48-49FE-98A4-F69295BFDE36}" type="pres">
      <dgm:prSet presAssocID="{C251CAF1-CC0A-4589-ADDB-4556632CB364}" presName="parTx" presStyleLbl="revTx" presStyleIdx="3" presStyleCnt="5">
        <dgm:presLayoutVars>
          <dgm:chMax val="0"/>
          <dgm:chPref val="0"/>
        </dgm:presLayoutVars>
      </dgm:prSet>
      <dgm:spPr/>
    </dgm:pt>
    <dgm:pt modelId="{6208FC4A-AB80-442A-8FC1-B26E65E6D4FF}" type="pres">
      <dgm:prSet presAssocID="{4C9EB9F2-B458-4942-A142-B6D165C06667}" presName="sibTrans" presStyleCnt="0"/>
      <dgm:spPr/>
    </dgm:pt>
    <dgm:pt modelId="{4B8BDA05-5D13-4FDA-817E-CD1021E693A7}" type="pres">
      <dgm:prSet presAssocID="{A43E4044-FC5B-4A25-A218-066B482E1D2B}" presName="compNode" presStyleCnt="0"/>
      <dgm:spPr/>
    </dgm:pt>
    <dgm:pt modelId="{4A030179-46FB-4537-A556-F34698852823}" type="pres">
      <dgm:prSet presAssocID="{A43E4044-FC5B-4A25-A218-066B482E1D2B}" presName="bgRect" presStyleLbl="bgShp" presStyleIdx="4" presStyleCnt="5"/>
      <dgm:spPr/>
    </dgm:pt>
    <dgm:pt modelId="{80B9649D-F4B3-43DE-BA4A-C369311894DB}" type="pres">
      <dgm:prSet presAssocID="{A43E4044-FC5B-4A25-A218-066B482E1D2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Workflow"/>
        </a:ext>
      </dgm:extLst>
    </dgm:pt>
    <dgm:pt modelId="{C9C43E82-5ACC-40C8-813E-4E5E5AF2223A}" type="pres">
      <dgm:prSet presAssocID="{A43E4044-FC5B-4A25-A218-066B482E1D2B}" presName="spaceRect" presStyleCnt="0"/>
      <dgm:spPr/>
    </dgm:pt>
    <dgm:pt modelId="{C87B771D-E333-4450-A1FC-CE61AE37117A}" type="pres">
      <dgm:prSet presAssocID="{A43E4044-FC5B-4A25-A218-066B482E1D2B}" presName="parTx" presStyleLbl="revTx" presStyleIdx="4" presStyleCnt="5">
        <dgm:presLayoutVars>
          <dgm:chMax val="0"/>
          <dgm:chPref val="0"/>
        </dgm:presLayoutVars>
      </dgm:prSet>
      <dgm:spPr/>
    </dgm:pt>
  </dgm:ptLst>
  <dgm:cxnLst>
    <dgm:cxn modelId="{55DE081B-25C1-4AD5-8531-17F2146E84B5}" srcId="{36E04FF3-E8BA-40CD-ADEA-0D37438253D5}" destId="{FDAD8582-0E05-4E33-87E4-645B7E6D0D59}" srcOrd="1" destOrd="0" parTransId="{56CAECBC-5EC8-4E3A-88B9-8269C806ADB2}" sibTransId="{40BAA41D-A0C7-4381-9AEF-587B36501543}"/>
    <dgm:cxn modelId="{CBCDBA2C-4E0A-485E-8074-6B1680387E24}" type="presOf" srcId="{C251CAF1-CC0A-4589-ADDB-4556632CB364}" destId="{041EF21C-AB48-49FE-98A4-F69295BFDE36}" srcOrd="0" destOrd="0" presId="urn:microsoft.com/office/officeart/2018/2/layout/IconVerticalSolidList"/>
    <dgm:cxn modelId="{E2B69435-9BEF-45C8-B149-B9F6E6EE782C}" type="presOf" srcId="{D2DE3DD5-5031-48B7-B7AD-EAEA0325371A}" destId="{6249636B-70FA-4012-806A-F4C4E9B2A1EE}" srcOrd="0" destOrd="0" presId="urn:microsoft.com/office/officeart/2018/2/layout/IconVerticalSolidList"/>
    <dgm:cxn modelId="{8B770C37-6D20-45C8-AAFE-E7FE7D087337}" srcId="{36E04FF3-E8BA-40CD-ADEA-0D37438253D5}" destId="{5D15EABE-C352-4A38-88FC-FB7576D7B1F4}" srcOrd="2" destOrd="0" parTransId="{461D5CF3-4618-40ED-B6B1-1FA17D15B636}" sibTransId="{5BCE55E2-8CC0-4D02-B2FA-A9B759CEA4CF}"/>
    <dgm:cxn modelId="{F86EB437-8384-4BA9-9F5A-013D98EAE1B5}" type="presOf" srcId="{FDAD8582-0E05-4E33-87E4-645B7E6D0D59}" destId="{C51EF347-0BA6-4C68-8794-F5C192AD8D0C}" srcOrd="0" destOrd="0" presId="urn:microsoft.com/office/officeart/2018/2/layout/IconVerticalSolidList"/>
    <dgm:cxn modelId="{E2D73E38-1B30-4199-882D-2E59C414F365}" type="presOf" srcId="{5D15EABE-C352-4A38-88FC-FB7576D7B1F4}" destId="{FBFE5F75-B7DE-4450-A44E-4734B396038D}" srcOrd="0" destOrd="0" presId="urn:microsoft.com/office/officeart/2018/2/layout/IconVerticalSolidList"/>
    <dgm:cxn modelId="{56D82E61-DAA9-4321-905F-E12BD6647C65}" srcId="{36E04FF3-E8BA-40CD-ADEA-0D37438253D5}" destId="{D2DE3DD5-5031-48B7-B7AD-EAEA0325371A}" srcOrd="0" destOrd="0" parTransId="{E29C8F12-057F-4210-A90C-653D89F64ECD}" sibTransId="{93A1D540-700A-4959-AEC5-FB88788EB46D}"/>
    <dgm:cxn modelId="{7023FD4D-ADDA-4DD0-9895-6A9D75621E72}" srcId="{36E04FF3-E8BA-40CD-ADEA-0D37438253D5}" destId="{C251CAF1-CC0A-4589-ADDB-4556632CB364}" srcOrd="3" destOrd="0" parTransId="{0029CAFB-E027-4C85-A30C-4ECABDBA194C}" sibTransId="{4C9EB9F2-B458-4942-A142-B6D165C06667}"/>
    <dgm:cxn modelId="{2EC59871-4D0E-4ADF-9CCF-67567E9693A1}" type="presOf" srcId="{A43E4044-FC5B-4A25-A218-066B482E1D2B}" destId="{C87B771D-E333-4450-A1FC-CE61AE37117A}" srcOrd="0" destOrd="0" presId="urn:microsoft.com/office/officeart/2018/2/layout/IconVerticalSolidList"/>
    <dgm:cxn modelId="{A7CC3D8C-3D9B-408D-882B-6DBBC889018C}" type="presOf" srcId="{36E04FF3-E8BA-40CD-ADEA-0D37438253D5}" destId="{8F488610-02A1-4508-9B38-1F6241337E71}" srcOrd="0" destOrd="0" presId="urn:microsoft.com/office/officeart/2018/2/layout/IconVerticalSolidList"/>
    <dgm:cxn modelId="{069F5BC5-1FE2-4DEC-AECE-5A149157F5E8}" srcId="{36E04FF3-E8BA-40CD-ADEA-0D37438253D5}" destId="{A43E4044-FC5B-4A25-A218-066B482E1D2B}" srcOrd="4" destOrd="0" parTransId="{3821A333-36DA-4085-90C4-E27945CA3A09}" sibTransId="{1288E8F7-966E-4F54-BB90-1714A345452A}"/>
    <dgm:cxn modelId="{50D5CE30-3B25-487A-A0DD-DDD7938C1F40}" type="presParOf" srcId="{8F488610-02A1-4508-9B38-1F6241337E71}" destId="{961EEBA9-56FD-4E58-B615-A1818A00482D}" srcOrd="0" destOrd="0" presId="urn:microsoft.com/office/officeart/2018/2/layout/IconVerticalSolidList"/>
    <dgm:cxn modelId="{37A41D8D-4B6D-4E78-B819-A290C813E7F1}" type="presParOf" srcId="{961EEBA9-56FD-4E58-B615-A1818A00482D}" destId="{EDFEBC90-0D42-40AF-B932-4DEAE890D3AE}" srcOrd="0" destOrd="0" presId="urn:microsoft.com/office/officeart/2018/2/layout/IconVerticalSolidList"/>
    <dgm:cxn modelId="{CBE20600-257F-4C5C-AFAD-B34BD7756794}" type="presParOf" srcId="{961EEBA9-56FD-4E58-B615-A1818A00482D}" destId="{E6397E76-2D30-40AB-A7D6-A966A90C68DC}" srcOrd="1" destOrd="0" presId="urn:microsoft.com/office/officeart/2018/2/layout/IconVerticalSolidList"/>
    <dgm:cxn modelId="{DEE21439-2C15-4F04-B8E1-CA642217D92F}" type="presParOf" srcId="{961EEBA9-56FD-4E58-B615-A1818A00482D}" destId="{4AB222AB-02A1-48E2-A915-5C03E2AFF724}" srcOrd="2" destOrd="0" presId="urn:microsoft.com/office/officeart/2018/2/layout/IconVerticalSolidList"/>
    <dgm:cxn modelId="{07F9BF0C-DE30-449C-996B-BAE562D05EEE}" type="presParOf" srcId="{961EEBA9-56FD-4E58-B615-A1818A00482D}" destId="{6249636B-70FA-4012-806A-F4C4E9B2A1EE}" srcOrd="3" destOrd="0" presId="urn:microsoft.com/office/officeart/2018/2/layout/IconVerticalSolidList"/>
    <dgm:cxn modelId="{0C04A46D-5592-45E5-BE62-6326D5657BEC}" type="presParOf" srcId="{8F488610-02A1-4508-9B38-1F6241337E71}" destId="{2C529925-8E68-4743-AB19-CD0C91F3178F}" srcOrd="1" destOrd="0" presId="urn:microsoft.com/office/officeart/2018/2/layout/IconVerticalSolidList"/>
    <dgm:cxn modelId="{1EE7CD84-06AA-4AE3-9711-DB79B60DFB31}" type="presParOf" srcId="{8F488610-02A1-4508-9B38-1F6241337E71}" destId="{BB54B91B-1E05-4B46-B0AE-033B7E6E34C8}" srcOrd="2" destOrd="0" presId="urn:microsoft.com/office/officeart/2018/2/layout/IconVerticalSolidList"/>
    <dgm:cxn modelId="{E650C03F-4F50-4E5C-A833-7681DDA2E7FF}" type="presParOf" srcId="{BB54B91B-1E05-4B46-B0AE-033B7E6E34C8}" destId="{1E224FDC-7FCF-46B9-9087-C04B2205EA2D}" srcOrd="0" destOrd="0" presId="urn:microsoft.com/office/officeart/2018/2/layout/IconVerticalSolidList"/>
    <dgm:cxn modelId="{3C965D0F-3ACB-4A25-BEE8-B41215619610}" type="presParOf" srcId="{BB54B91B-1E05-4B46-B0AE-033B7E6E34C8}" destId="{675F1D97-618B-47BA-92B9-E2BD75847F34}" srcOrd="1" destOrd="0" presId="urn:microsoft.com/office/officeart/2018/2/layout/IconVerticalSolidList"/>
    <dgm:cxn modelId="{70F7B8DE-057C-4564-BEED-CC7107C20C80}" type="presParOf" srcId="{BB54B91B-1E05-4B46-B0AE-033B7E6E34C8}" destId="{B6D219FA-A5ED-4AE5-A1A9-E3EF2BD3362F}" srcOrd="2" destOrd="0" presId="urn:microsoft.com/office/officeart/2018/2/layout/IconVerticalSolidList"/>
    <dgm:cxn modelId="{1E68935B-EF38-4D05-BBA9-8A160EAB7F17}" type="presParOf" srcId="{BB54B91B-1E05-4B46-B0AE-033B7E6E34C8}" destId="{C51EF347-0BA6-4C68-8794-F5C192AD8D0C}" srcOrd="3" destOrd="0" presId="urn:microsoft.com/office/officeart/2018/2/layout/IconVerticalSolidList"/>
    <dgm:cxn modelId="{C35ABFA3-3164-493C-A1C8-FFA88E2C8788}" type="presParOf" srcId="{8F488610-02A1-4508-9B38-1F6241337E71}" destId="{E0403EA5-D42D-4D10-8A13-1E90556C8B5B}" srcOrd="3" destOrd="0" presId="urn:microsoft.com/office/officeart/2018/2/layout/IconVerticalSolidList"/>
    <dgm:cxn modelId="{D5B6CB18-71B7-4AF7-A889-77B4B4CBD26D}" type="presParOf" srcId="{8F488610-02A1-4508-9B38-1F6241337E71}" destId="{8093E3F6-9698-4E3A-98B7-02FA01667695}" srcOrd="4" destOrd="0" presId="urn:microsoft.com/office/officeart/2018/2/layout/IconVerticalSolidList"/>
    <dgm:cxn modelId="{AF0C6F3D-DA0A-4ED8-AD03-098864185751}" type="presParOf" srcId="{8093E3F6-9698-4E3A-98B7-02FA01667695}" destId="{B23F5DCE-7D24-48D0-95D1-6712A586F70A}" srcOrd="0" destOrd="0" presId="urn:microsoft.com/office/officeart/2018/2/layout/IconVerticalSolidList"/>
    <dgm:cxn modelId="{1562A1CE-D916-4989-A247-16120390CA69}" type="presParOf" srcId="{8093E3F6-9698-4E3A-98B7-02FA01667695}" destId="{05EF6DA0-5FC4-43A1-8477-0DBE677D8E5F}" srcOrd="1" destOrd="0" presId="urn:microsoft.com/office/officeart/2018/2/layout/IconVerticalSolidList"/>
    <dgm:cxn modelId="{5F556228-ABF4-4F17-90FA-2BAD0EB104BF}" type="presParOf" srcId="{8093E3F6-9698-4E3A-98B7-02FA01667695}" destId="{22EDBFA5-F7D5-43A7-90D6-350125F8F0F3}" srcOrd="2" destOrd="0" presId="urn:microsoft.com/office/officeart/2018/2/layout/IconVerticalSolidList"/>
    <dgm:cxn modelId="{8142C6FD-874C-4762-98EA-56DE10E31E7A}" type="presParOf" srcId="{8093E3F6-9698-4E3A-98B7-02FA01667695}" destId="{FBFE5F75-B7DE-4450-A44E-4734B396038D}" srcOrd="3" destOrd="0" presId="urn:microsoft.com/office/officeart/2018/2/layout/IconVerticalSolidList"/>
    <dgm:cxn modelId="{286B3FFA-6611-4B51-B0BE-BE1B572EE6DD}" type="presParOf" srcId="{8F488610-02A1-4508-9B38-1F6241337E71}" destId="{37F3BE12-EACF-49E5-87A4-FD0462CE0C76}" srcOrd="5" destOrd="0" presId="urn:microsoft.com/office/officeart/2018/2/layout/IconVerticalSolidList"/>
    <dgm:cxn modelId="{1AA05212-0A04-4CE7-980F-36F8A0703675}" type="presParOf" srcId="{8F488610-02A1-4508-9B38-1F6241337E71}" destId="{53DF6C22-56E3-4FC0-A5C9-EC6D8B1DAE63}" srcOrd="6" destOrd="0" presId="urn:microsoft.com/office/officeart/2018/2/layout/IconVerticalSolidList"/>
    <dgm:cxn modelId="{A271EAD9-A119-4D2E-A89A-BAC788E032FA}" type="presParOf" srcId="{53DF6C22-56E3-4FC0-A5C9-EC6D8B1DAE63}" destId="{8AB8D1AF-78F5-4719-93E7-6418C820F09D}" srcOrd="0" destOrd="0" presId="urn:microsoft.com/office/officeart/2018/2/layout/IconVerticalSolidList"/>
    <dgm:cxn modelId="{57C8AFD2-F7E6-4403-A8C9-30C0B4862395}" type="presParOf" srcId="{53DF6C22-56E3-4FC0-A5C9-EC6D8B1DAE63}" destId="{D9F8DE66-BA23-4225-87B5-D258E965F6D2}" srcOrd="1" destOrd="0" presId="urn:microsoft.com/office/officeart/2018/2/layout/IconVerticalSolidList"/>
    <dgm:cxn modelId="{70DD5A3D-6045-4928-B053-1FD613C320C6}" type="presParOf" srcId="{53DF6C22-56E3-4FC0-A5C9-EC6D8B1DAE63}" destId="{05EAB3B6-4B4C-45DF-98C9-DABACFB046DC}" srcOrd="2" destOrd="0" presId="urn:microsoft.com/office/officeart/2018/2/layout/IconVerticalSolidList"/>
    <dgm:cxn modelId="{0B4C1423-4CE0-459F-8C5F-C815310FEE63}" type="presParOf" srcId="{53DF6C22-56E3-4FC0-A5C9-EC6D8B1DAE63}" destId="{041EF21C-AB48-49FE-98A4-F69295BFDE36}" srcOrd="3" destOrd="0" presId="urn:microsoft.com/office/officeart/2018/2/layout/IconVerticalSolidList"/>
    <dgm:cxn modelId="{DAE34DD6-DBA0-497D-81DF-4BB98484C46B}" type="presParOf" srcId="{8F488610-02A1-4508-9B38-1F6241337E71}" destId="{6208FC4A-AB80-442A-8FC1-B26E65E6D4FF}" srcOrd="7" destOrd="0" presId="urn:microsoft.com/office/officeart/2018/2/layout/IconVerticalSolidList"/>
    <dgm:cxn modelId="{A2DA64DC-CC7B-4172-BE69-C886DF477271}" type="presParOf" srcId="{8F488610-02A1-4508-9B38-1F6241337E71}" destId="{4B8BDA05-5D13-4FDA-817E-CD1021E693A7}" srcOrd="8" destOrd="0" presId="urn:microsoft.com/office/officeart/2018/2/layout/IconVerticalSolidList"/>
    <dgm:cxn modelId="{C83B3DB4-4776-4D97-9A95-A159111E7F62}" type="presParOf" srcId="{4B8BDA05-5D13-4FDA-817E-CD1021E693A7}" destId="{4A030179-46FB-4537-A556-F34698852823}" srcOrd="0" destOrd="0" presId="urn:microsoft.com/office/officeart/2018/2/layout/IconVerticalSolidList"/>
    <dgm:cxn modelId="{3D7E0362-299A-4712-8715-1FA606BDBC49}" type="presParOf" srcId="{4B8BDA05-5D13-4FDA-817E-CD1021E693A7}" destId="{80B9649D-F4B3-43DE-BA4A-C369311894DB}" srcOrd="1" destOrd="0" presId="urn:microsoft.com/office/officeart/2018/2/layout/IconVerticalSolidList"/>
    <dgm:cxn modelId="{8F11BC05-44AB-44E1-B720-D56309DF2CF1}" type="presParOf" srcId="{4B8BDA05-5D13-4FDA-817E-CD1021E693A7}" destId="{C9C43E82-5ACC-40C8-813E-4E5E5AF2223A}" srcOrd="2" destOrd="0" presId="urn:microsoft.com/office/officeart/2018/2/layout/IconVerticalSolidList"/>
    <dgm:cxn modelId="{3CAABCD8-B341-4287-85D2-AC56D7E0751A}" type="presParOf" srcId="{4B8BDA05-5D13-4FDA-817E-CD1021E693A7}" destId="{C87B771D-E333-4450-A1FC-CE61AE37117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9112BB-00A7-47A3-BD20-3C35BBD2A4C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BB0555BB-3261-4DE2-AF49-242BAF6678CC}">
      <dgm:prSet phldrT="[Text]" custT="1"/>
      <dgm:spPr>
        <a:noFill/>
        <a:ln>
          <a:solidFill>
            <a:schemeClr val="bg2"/>
          </a:solidFill>
        </a:ln>
      </dgm:spPr>
      <dgm:t>
        <a:bodyPr anchor="t"/>
        <a:lstStyle/>
        <a:p>
          <a:r>
            <a:rPr lang="en-US" sz="2000" b="1" i="0" u="none" dirty="0">
              <a:solidFill>
                <a:schemeClr val="bg2"/>
              </a:solidFill>
            </a:rPr>
            <a:t>Single-Family Homes</a:t>
          </a:r>
          <a:r>
            <a:rPr lang="en-US" sz="2000" b="1" i="0" dirty="0">
              <a:solidFill>
                <a:schemeClr val="bg2"/>
              </a:solidFill>
            </a:rPr>
            <a:t>​</a:t>
          </a:r>
          <a:endParaRPr lang="en-US" sz="2000" b="1" dirty="0">
            <a:solidFill>
              <a:schemeClr val="bg2"/>
            </a:solidFill>
          </a:endParaRPr>
        </a:p>
      </dgm:t>
    </dgm:pt>
    <dgm:pt modelId="{81047CFE-C4A5-4C88-BFFB-FD4FC9BD9F78}" type="parTrans" cxnId="{5A35900F-64B2-41CB-AB64-EF641A008424}">
      <dgm:prSet/>
      <dgm:spPr/>
      <dgm:t>
        <a:bodyPr/>
        <a:lstStyle/>
        <a:p>
          <a:endParaRPr lang="en-US"/>
        </a:p>
      </dgm:t>
    </dgm:pt>
    <dgm:pt modelId="{8FD14DE8-29A0-4EF4-8EDE-E072CAC9656B}" type="sibTrans" cxnId="{5A35900F-64B2-41CB-AB64-EF641A008424}">
      <dgm:prSet/>
      <dgm:spPr/>
      <dgm:t>
        <a:bodyPr/>
        <a:lstStyle/>
        <a:p>
          <a:endParaRPr lang="en-US"/>
        </a:p>
      </dgm:t>
    </dgm:pt>
    <dgm:pt modelId="{2BBEE237-085A-4740-BF96-4707DA28D22F}">
      <dgm:prSet phldrT="[Text]"/>
      <dgm:spPr>
        <a:noFill/>
        <a:ln>
          <a:noFill/>
        </a:ln>
      </dgm:spPr>
      <dgm:t>
        <a:bodyPr/>
        <a:lstStyle/>
        <a:p>
          <a:pPr>
            <a:buNone/>
          </a:pPr>
          <a:r>
            <a:rPr lang="en-US" b="0" i="0" u="none" dirty="0">
              <a:solidFill>
                <a:schemeClr val="bg2"/>
              </a:solidFill>
            </a:rPr>
            <a:t>Reduce barriers of creating an EV-ready home and simplify the process of retrofitting existing homes</a:t>
          </a:r>
          <a:r>
            <a:rPr lang="en-US" b="0" i="0" dirty="0">
              <a:solidFill>
                <a:schemeClr val="bg2"/>
              </a:solidFill>
            </a:rPr>
            <a:t>​</a:t>
          </a:r>
          <a:endParaRPr lang="en-US" dirty="0">
            <a:solidFill>
              <a:schemeClr val="bg2"/>
            </a:solidFill>
          </a:endParaRPr>
        </a:p>
      </dgm:t>
    </dgm:pt>
    <dgm:pt modelId="{ADD7F8A0-F4C6-4CCB-9633-CE5BBF4FECCC}" type="parTrans" cxnId="{83BA58F7-619E-445B-BDDB-44BD384C0D25}">
      <dgm:prSet/>
      <dgm:spPr/>
      <dgm:t>
        <a:bodyPr/>
        <a:lstStyle/>
        <a:p>
          <a:endParaRPr lang="en-US"/>
        </a:p>
      </dgm:t>
    </dgm:pt>
    <dgm:pt modelId="{87369639-A714-42CB-B6C7-905A94B4B2BD}" type="sibTrans" cxnId="{83BA58F7-619E-445B-BDDB-44BD384C0D25}">
      <dgm:prSet/>
      <dgm:spPr/>
      <dgm:t>
        <a:bodyPr/>
        <a:lstStyle/>
        <a:p>
          <a:endParaRPr lang="en-US"/>
        </a:p>
      </dgm:t>
    </dgm:pt>
    <dgm:pt modelId="{12AFB53C-673F-4B20-BFA4-26A60F1269CF}">
      <dgm:prSet phldrT="[Text]"/>
      <dgm:spPr>
        <a:noFill/>
        <a:ln>
          <a:noFill/>
        </a:ln>
      </dgm:spPr>
      <dgm:t>
        <a:bodyPr/>
        <a:lstStyle/>
        <a:p>
          <a:pPr>
            <a:buNone/>
          </a:pPr>
          <a:r>
            <a:rPr lang="en-US" b="0" i="0" u="none" dirty="0">
              <a:solidFill>
                <a:schemeClr val="bg2"/>
              </a:solidFill>
            </a:rPr>
            <a:t>Proactively drive implementation and expansion of commercial, workplace and multi-unit dwelling (MUD) charging</a:t>
          </a:r>
          <a:r>
            <a:rPr lang="en-US" b="0" i="0" dirty="0">
              <a:solidFill>
                <a:schemeClr val="bg2"/>
              </a:solidFill>
            </a:rPr>
            <a:t>​</a:t>
          </a:r>
          <a:endParaRPr lang="en-US" dirty="0">
            <a:solidFill>
              <a:schemeClr val="bg2"/>
            </a:solidFill>
          </a:endParaRPr>
        </a:p>
      </dgm:t>
    </dgm:pt>
    <dgm:pt modelId="{2F4A26CA-6FFC-4161-81C2-81ECFE4E2476}" type="parTrans" cxnId="{7BBDBAAB-6127-4BB9-94BB-79BB13252265}">
      <dgm:prSet/>
      <dgm:spPr/>
      <dgm:t>
        <a:bodyPr/>
        <a:lstStyle/>
        <a:p>
          <a:endParaRPr lang="en-US"/>
        </a:p>
      </dgm:t>
    </dgm:pt>
    <dgm:pt modelId="{B4620DF8-13A2-4EBB-9B65-EB484EA7C43A}" type="sibTrans" cxnId="{7BBDBAAB-6127-4BB9-94BB-79BB13252265}">
      <dgm:prSet/>
      <dgm:spPr/>
      <dgm:t>
        <a:bodyPr/>
        <a:lstStyle/>
        <a:p>
          <a:endParaRPr lang="en-US"/>
        </a:p>
      </dgm:t>
    </dgm:pt>
    <dgm:pt modelId="{FAC161D3-8579-487F-9C79-498101990D36}">
      <dgm:prSet phldrT="[Text]" custT="1"/>
      <dgm:spPr>
        <a:noFill/>
        <a:ln>
          <a:solidFill>
            <a:schemeClr val="bg2"/>
          </a:solidFill>
        </a:ln>
      </dgm:spPr>
      <dgm:t>
        <a:bodyPr anchor="t"/>
        <a:lstStyle/>
        <a:p>
          <a:r>
            <a:rPr lang="en-US" sz="2000" b="1" dirty="0">
              <a:solidFill>
                <a:schemeClr val="bg2"/>
              </a:solidFill>
            </a:rPr>
            <a:t>Fleets</a:t>
          </a:r>
        </a:p>
      </dgm:t>
    </dgm:pt>
    <dgm:pt modelId="{B9EF50B6-5821-4B92-9F55-0BAE72CD36C9}" type="parTrans" cxnId="{3B16F950-384E-4AA1-B8EE-1036E1EC8EEC}">
      <dgm:prSet/>
      <dgm:spPr/>
      <dgm:t>
        <a:bodyPr/>
        <a:lstStyle/>
        <a:p>
          <a:endParaRPr lang="en-US"/>
        </a:p>
      </dgm:t>
    </dgm:pt>
    <dgm:pt modelId="{A504960D-F8E6-4D47-8939-074519FB85E8}" type="sibTrans" cxnId="{3B16F950-384E-4AA1-B8EE-1036E1EC8EEC}">
      <dgm:prSet/>
      <dgm:spPr/>
      <dgm:t>
        <a:bodyPr/>
        <a:lstStyle/>
        <a:p>
          <a:endParaRPr lang="en-US"/>
        </a:p>
      </dgm:t>
    </dgm:pt>
    <dgm:pt modelId="{A5A524D4-14F7-44B3-87D2-0CBA7ACB8520}">
      <dgm:prSet phldrT="[Text]"/>
      <dgm:spPr>
        <a:noFill/>
        <a:ln>
          <a:noFill/>
        </a:ln>
      </dgm:spPr>
      <dgm:t>
        <a:bodyPr/>
        <a:lstStyle/>
        <a:p>
          <a:pPr>
            <a:buNone/>
          </a:pPr>
          <a:r>
            <a:rPr lang="en-US" b="0" i="0" u="none" dirty="0">
              <a:solidFill>
                <a:schemeClr val="bg2"/>
              </a:solidFill>
            </a:rPr>
            <a:t>Collaborate with customers to optimize energy supply for electric fleets and accelerate electrification through targeting outreach</a:t>
          </a:r>
          <a:r>
            <a:rPr lang="en-US" b="0" i="0" dirty="0">
              <a:solidFill>
                <a:schemeClr val="bg2"/>
              </a:solidFill>
            </a:rPr>
            <a:t>​</a:t>
          </a:r>
          <a:endParaRPr lang="en-US" dirty="0">
            <a:solidFill>
              <a:schemeClr val="bg2"/>
            </a:solidFill>
          </a:endParaRPr>
        </a:p>
      </dgm:t>
    </dgm:pt>
    <dgm:pt modelId="{8309571A-97CD-47F3-BA64-E9C8EA276135}" type="parTrans" cxnId="{0B8175F0-731D-41FE-9444-26405F34E2CD}">
      <dgm:prSet/>
      <dgm:spPr/>
      <dgm:t>
        <a:bodyPr/>
        <a:lstStyle/>
        <a:p>
          <a:endParaRPr lang="en-US"/>
        </a:p>
      </dgm:t>
    </dgm:pt>
    <dgm:pt modelId="{819DE319-8F35-4B04-BE32-D4B15184F7E7}" type="sibTrans" cxnId="{0B8175F0-731D-41FE-9444-26405F34E2CD}">
      <dgm:prSet/>
      <dgm:spPr/>
      <dgm:t>
        <a:bodyPr/>
        <a:lstStyle/>
        <a:p>
          <a:endParaRPr lang="en-US"/>
        </a:p>
      </dgm:t>
    </dgm:pt>
    <dgm:pt modelId="{6A62E6AD-C624-4563-B87C-7C62A2ACEBFD}">
      <dgm:prSet phldrT="[Text]" custT="1"/>
      <dgm:spPr>
        <a:noFill/>
        <a:ln>
          <a:solidFill>
            <a:schemeClr val="bg2"/>
          </a:solidFill>
        </a:ln>
      </dgm:spPr>
      <dgm:t>
        <a:bodyPr anchor="t"/>
        <a:lstStyle/>
        <a:p>
          <a:r>
            <a:rPr lang="en-US" sz="2000" b="1" dirty="0">
              <a:solidFill>
                <a:schemeClr val="bg2"/>
              </a:solidFill>
            </a:rPr>
            <a:t>Public Charging</a:t>
          </a:r>
        </a:p>
      </dgm:t>
    </dgm:pt>
    <dgm:pt modelId="{92E0E3A4-3709-4712-910B-E0334A3B200D}" type="parTrans" cxnId="{22D1FE1A-FFE1-4282-A641-9F60A945EDE6}">
      <dgm:prSet/>
      <dgm:spPr/>
      <dgm:t>
        <a:bodyPr/>
        <a:lstStyle/>
        <a:p>
          <a:endParaRPr lang="en-US"/>
        </a:p>
      </dgm:t>
    </dgm:pt>
    <dgm:pt modelId="{6617AF00-4DB6-461F-AB16-33CB4822FA11}" type="sibTrans" cxnId="{22D1FE1A-FFE1-4282-A641-9F60A945EDE6}">
      <dgm:prSet/>
      <dgm:spPr/>
      <dgm:t>
        <a:bodyPr/>
        <a:lstStyle/>
        <a:p>
          <a:endParaRPr lang="en-US"/>
        </a:p>
      </dgm:t>
    </dgm:pt>
    <dgm:pt modelId="{E884929D-55F8-42BC-B619-CCE95811C35A}">
      <dgm:prSet phldrT="[Text]" custT="1"/>
      <dgm:spPr>
        <a:noFill/>
        <a:ln>
          <a:solidFill>
            <a:schemeClr val="bg2"/>
          </a:solidFill>
        </a:ln>
      </dgm:spPr>
      <dgm:t>
        <a:bodyPr anchor="t"/>
        <a:lstStyle/>
        <a:p>
          <a:r>
            <a:rPr lang="en-US" sz="2000" b="1" dirty="0">
              <a:solidFill>
                <a:schemeClr val="bg2"/>
              </a:solidFill>
            </a:rPr>
            <a:t>Commercial &amp; Multifamily</a:t>
          </a:r>
        </a:p>
      </dgm:t>
    </dgm:pt>
    <dgm:pt modelId="{C855F2F2-B6C0-4522-983E-02228A4A6792}" type="sibTrans" cxnId="{B32B0C18-E2B3-4544-8DAF-5AF7D134024B}">
      <dgm:prSet/>
      <dgm:spPr/>
      <dgm:t>
        <a:bodyPr/>
        <a:lstStyle/>
        <a:p>
          <a:endParaRPr lang="en-US"/>
        </a:p>
      </dgm:t>
    </dgm:pt>
    <dgm:pt modelId="{534E9C3D-1A57-468E-8B4B-7055ADB8634A}" type="parTrans" cxnId="{B32B0C18-E2B3-4544-8DAF-5AF7D134024B}">
      <dgm:prSet/>
      <dgm:spPr/>
      <dgm:t>
        <a:bodyPr/>
        <a:lstStyle/>
        <a:p>
          <a:endParaRPr lang="en-US"/>
        </a:p>
      </dgm:t>
    </dgm:pt>
    <dgm:pt modelId="{1C0FA680-A684-418A-8429-244C0CDAA0F9}">
      <dgm:prSet phldrT="[Text]"/>
      <dgm:spPr>
        <a:noFill/>
        <a:ln>
          <a:noFill/>
        </a:ln>
      </dgm:spPr>
      <dgm:t>
        <a:bodyPr/>
        <a:lstStyle/>
        <a:p>
          <a:pPr algn="l">
            <a:buNone/>
          </a:pPr>
          <a:r>
            <a:rPr lang="en-US" b="0" i="0" u="none" dirty="0">
              <a:solidFill>
                <a:schemeClr val="bg2"/>
              </a:solidFill>
            </a:rPr>
            <a:t>Facilitate third-party buildout of public charging infrastructure and fill the gaps</a:t>
          </a:r>
          <a:r>
            <a:rPr lang="en-US" b="0" i="0" dirty="0">
              <a:solidFill>
                <a:schemeClr val="bg2"/>
              </a:solidFill>
            </a:rPr>
            <a:t>​</a:t>
          </a:r>
          <a:endParaRPr lang="en-US" dirty="0">
            <a:solidFill>
              <a:schemeClr val="bg2"/>
            </a:solidFill>
          </a:endParaRPr>
        </a:p>
      </dgm:t>
    </dgm:pt>
    <dgm:pt modelId="{4A37A526-B835-4929-9076-44BC9360B45A}" type="parTrans" cxnId="{0E902BB7-C190-4C4C-B14A-85218A82AED8}">
      <dgm:prSet/>
      <dgm:spPr/>
      <dgm:t>
        <a:bodyPr/>
        <a:lstStyle/>
        <a:p>
          <a:endParaRPr lang="en-US"/>
        </a:p>
      </dgm:t>
    </dgm:pt>
    <dgm:pt modelId="{3A9A1BC5-3040-4B9C-99F7-48A98E788AF8}" type="sibTrans" cxnId="{0E902BB7-C190-4C4C-B14A-85218A82AED8}">
      <dgm:prSet/>
      <dgm:spPr/>
      <dgm:t>
        <a:bodyPr/>
        <a:lstStyle/>
        <a:p>
          <a:endParaRPr lang="en-US"/>
        </a:p>
      </dgm:t>
    </dgm:pt>
    <dgm:pt modelId="{EDF164D4-141C-4CF4-AEED-085DAB5FE6D1}" type="pres">
      <dgm:prSet presAssocID="{C49112BB-00A7-47A3-BD20-3C35BBD2A4C7}" presName="Name0" presStyleCnt="0">
        <dgm:presLayoutVars>
          <dgm:dir/>
          <dgm:animLvl val="lvl"/>
          <dgm:resizeHandles val="exact"/>
        </dgm:presLayoutVars>
      </dgm:prSet>
      <dgm:spPr/>
    </dgm:pt>
    <dgm:pt modelId="{CD48A812-5B98-4367-BD30-D4858B36EF12}" type="pres">
      <dgm:prSet presAssocID="{BB0555BB-3261-4DE2-AF49-242BAF6678CC}" presName="linNode" presStyleCnt="0"/>
      <dgm:spPr/>
    </dgm:pt>
    <dgm:pt modelId="{838656A6-3348-4871-A02C-1B24A2867A09}" type="pres">
      <dgm:prSet presAssocID="{BB0555BB-3261-4DE2-AF49-242BAF6678CC}" presName="parentText" presStyleLbl="node1" presStyleIdx="0" presStyleCnt="4" custScaleY="79226" custLinFactNeighborY="-558">
        <dgm:presLayoutVars>
          <dgm:chMax val="1"/>
          <dgm:bulletEnabled val="1"/>
        </dgm:presLayoutVars>
      </dgm:prSet>
      <dgm:spPr/>
    </dgm:pt>
    <dgm:pt modelId="{8B2B1431-4931-46AE-9676-CDF9AF45D0F5}" type="pres">
      <dgm:prSet presAssocID="{BB0555BB-3261-4DE2-AF49-242BAF6678CC}" presName="descendantText" presStyleLbl="alignAccFollowNode1" presStyleIdx="0" presStyleCnt="4">
        <dgm:presLayoutVars>
          <dgm:bulletEnabled val="1"/>
        </dgm:presLayoutVars>
      </dgm:prSet>
      <dgm:spPr/>
    </dgm:pt>
    <dgm:pt modelId="{6E18C796-05A3-430D-97BC-B406B7EB7222}" type="pres">
      <dgm:prSet presAssocID="{8FD14DE8-29A0-4EF4-8EDE-E072CAC9656B}" presName="sp" presStyleCnt="0"/>
      <dgm:spPr/>
    </dgm:pt>
    <dgm:pt modelId="{CF67E934-E6DC-4A78-9AF2-5872ECC47861}" type="pres">
      <dgm:prSet presAssocID="{E884929D-55F8-42BC-B619-CCE95811C35A}" presName="linNode" presStyleCnt="0"/>
      <dgm:spPr/>
    </dgm:pt>
    <dgm:pt modelId="{D8D6E709-027D-494D-A761-FC78A81487B2}" type="pres">
      <dgm:prSet presAssocID="{E884929D-55F8-42BC-B619-CCE95811C35A}" presName="parentText" presStyleLbl="node1" presStyleIdx="1" presStyleCnt="4" custScaleY="79226">
        <dgm:presLayoutVars>
          <dgm:chMax val="1"/>
          <dgm:bulletEnabled val="1"/>
        </dgm:presLayoutVars>
      </dgm:prSet>
      <dgm:spPr/>
    </dgm:pt>
    <dgm:pt modelId="{2273ADA9-0412-4D0A-8481-AEB0E42572CE}" type="pres">
      <dgm:prSet presAssocID="{E884929D-55F8-42BC-B619-CCE95811C35A}" presName="descendantText" presStyleLbl="alignAccFollowNode1" presStyleIdx="1" presStyleCnt="4">
        <dgm:presLayoutVars>
          <dgm:bulletEnabled val="1"/>
        </dgm:presLayoutVars>
      </dgm:prSet>
      <dgm:spPr/>
    </dgm:pt>
    <dgm:pt modelId="{7F5B7307-F5FC-42C3-A104-534D763FB08C}" type="pres">
      <dgm:prSet presAssocID="{C855F2F2-B6C0-4522-983E-02228A4A6792}" presName="sp" presStyleCnt="0"/>
      <dgm:spPr/>
    </dgm:pt>
    <dgm:pt modelId="{7F69B768-66E8-4BE8-8EDB-95E6934F11F2}" type="pres">
      <dgm:prSet presAssocID="{FAC161D3-8579-487F-9C79-498101990D36}" presName="linNode" presStyleCnt="0"/>
      <dgm:spPr/>
    </dgm:pt>
    <dgm:pt modelId="{AA2EFBD0-FA72-4E37-8AE9-16DE84269045}" type="pres">
      <dgm:prSet presAssocID="{FAC161D3-8579-487F-9C79-498101990D36}" presName="parentText" presStyleLbl="node1" presStyleIdx="2" presStyleCnt="4" custScaleY="79226">
        <dgm:presLayoutVars>
          <dgm:chMax val="1"/>
          <dgm:bulletEnabled val="1"/>
        </dgm:presLayoutVars>
      </dgm:prSet>
      <dgm:spPr/>
    </dgm:pt>
    <dgm:pt modelId="{8BAFD2EF-F8FA-452F-8E5E-48F0537A5C49}" type="pres">
      <dgm:prSet presAssocID="{FAC161D3-8579-487F-9C79-498101990D36}" presName="descendantText" presStyleLbl="alignAccFollowNode1" presStyleIdx="2" presStyleCnt="4">
        <dgm:presLayoutVars>
          <dgm:bulletEnabled val="1"/>
        </dgm:presLayoutVars>
      </dgm:prSet>
      <dgm:spPr/>
    </dgm:pt>
    <dgm:pt modelId="{58B5B062-BC94-4104-814A-BE04EA306FBC}" type="pres">
      <dgm:prSet presAssocID="{A504960D-F8E6-4D47-8939-074519FB85E8}" presName="sp" presStyleCnt="0"/>
      <dgm:spPr/>
    </dgm:pt>
    <dgm:pt modelId="{D1E8B216-D386-459F-9335-722EE39B24A8}" type="pres">
      <dgm:prSet presAssocID="{6A62E6AD-C624-4563-B87C-7C62A2ACEBFD}" presName="linNode" presStyleCnt="0"/>
      <dgm:spPr/>
    </dgm:pt>
    <dgm:pt modelId="{C9F0ABAA-C975-46F6-B5DA-496F00CBA701}" type="pres">
      <dgm:prSet presAssocID="{6A62E6AD-C624-4563-B87C-7C62A2ACEBFD}" presName="parentText" presStyleLbl="node1" presStyleIdx="3" presStyleCnt="4" custScaleY="79226">
        <dgm:presLayoutVars>
          <dgm:chMax val="1"/>
          <dgm:bulletEnabled val="1"/>
        </dgm:presLayoutVars>
      </dgm:prSet>
      <dgm:spPr/>
    </dgm:pt>
    <dgm:pt modelId="{348B0246-FAEF-42C7-99DA-06AAEC453636}" type="pres">
      <dgm:prSet presAssocID="{6A62E6AD-C624-4563-B87C-7C62A2ACEBFD}" presName="descendantText" presStyleLbl="alignAccFollowNode1" presStyleIdx="3" presStyleCnt="4">
        <dgm:presLayoutVars>
          <dgm:bulletEnabled val="1"/>
        </dgm:presLayoutVars>
      </dgm:prSet>
      <dgm:spPr/>
    </dgm:pt>
  </dgm:ptLst>
  <dgm:cxnLst>
    <dgm:cxn modelId="{5A35900F-64B2-41CB-AB64-EF641A008424}" srcId="{C49112BB-00A7-47A3-BD20-3C35BBD2A4C7}" destId="{BB0555BB-3261-4DE2-AF49-242BAF6678CC}" srcOrd="0" destOrd="0" parTransId="{81047CFE-C4A5-4C88-BFFB-FD4FC9BD9F78}" sibTransId="{8FD14DE8-29A0-4EF4-8EDE-E072CAC9656B}"/>
    <dgm:cxn modelId="{B32B0C18-E2B3-4544-8DAF-5AF7D134024B}" srcId="{C49112BB-00A7-47A3-BD20-3C35BBD2A4C7}" destId="{E884929D-55F8-42BC-B619-CCE95811C35A}" srcOrd="1" destOrd="0" parTransId="{534E9C3D-1A57-468E-8B4B-7055ADB8634A}" sibTransId="{C855F2F2-B6C0-4522-983E-02228A4A6792}"/>
    <dgm:cxn modelId="{22D1FE1A-FFE1-4282-A641-9F60A945EDE6}" srcId="{C49112BB-00A7-47A3-BD20-3C35BBD2A4C7}" destId="{6A62E6AD-C624-4563-B87C-7C62A2ACEBFD}" srcOrd="3" destOrd="0" parTransId="{92E0E3A4-3709-4712-910B-E0334A3B200D}" sibTransId="{6617AF00-4DB6-461F-AB16-33CB4822FA11}"/>
    <dgm:cxn modelId="{BAB82627-3617-415A-A773-12C10FD1CB07}" type="presOf" srcId="{FAC161D3-8579-487F-9C79-498101990D36}" destId="{AA2EFBD0-FA72-4E37-8AE9-16DE84269045}" srcOrd="0" destOrd="0" presId="urn:microsoft.com/office/officeart/2005/8/layout/vList5"/>
    <dgm:cxn modelId="{0664763A-9EB2-4D85-B4BE-562D1E03B866}" type="presOf" srcId="{2BBEE237-085A-4740-BF96-4707DA28D22F}" destId="{8B2B1431-4931-46AE-9676-CDF9AF45D0F5}" srcOrd="0" destOrd="0" presId="urn:microsoft.com/office/officeart/2005/8/layout/vList5"/>
    <dgm:cxn modelId="{FDC0C56E-4F7E-414A-9B8D-2EC55062256E}" type="presOf" srcId="{E884929D-55F8-42BC-B619-CCE95811C35A}" destId="{D8D6E709-027D-494D-A761-FC78A81487B2}" srcOrd="0" destOrd="0" presId="urn:microsoft.com/office/officeart/2005/8/layout/vList5"/>
    <dgm:cxn modelId="{3B16F950-384E-4AA1-B8EE-1036E1EC8EEC}" srcId="{C49112BB-00A7-47A3-BD20-3C35BBD2A4C7}" destId="{FAC161D3-8579-487F-9C79-498101990D36}" srcOrd="2" destOrd="0" parTransId="{B9EF50B6-5821-4B92-9F55-0BAE72CD36C9}" sibTransId="{A504960D-F8E6-4D47-8939-074519FB85E8}"/>
    <dgm:cxn modelId="{205B4A9C-D2FF-412A-B8BD-6711A7F6959E}" type="presOf" srcId="{1C0FA680-A684-418A-8429-244C0CDAA0F9}" destId="{348B0246-FAEF-42C7-99DA-06AAEC453636}" srcOrd="0" destOrd="0" presId="urn:microsoft.com/office/officeart/2005/8/layout/vList5"/>
    <dgm:cxn modelId="{5165A19D-9071-4888-8944-58CC5DA08B5E}" type="presOf" srcId="{C49112BB-00A7-47A3-BD20-3C35BBD2A4C7}" destId="{EDF164D4-141C-4CF4-AEED-085DAB5FE6D1}" srcOrd="0" destOrd="0" presId="urn:microsoft.com/office/officeart/2005/8/layout/vList5"/>
    <dgm:cxn modelId="{7BBDBAAB-6127-4BB9-94BB-79BB13252265}" srcId="{E884929D-55F8-42BC-B619-CCE95811C35A}" destId="{12AFB53C-673F-4B20-BFA4-26A60F1269CF}" srcOrd="0" destOrd="0" parTransId="{2F4A26CA-6FFC-4161-81C2-81ECFE4E2476}" sibTransId="{B4620DF8-13A2-4EBB-9B65-EB484EA7C43A}"/>
    <dgm:cxn modelId="{108713B4-D6F4-475A-833D-5C4A03172DB0}" type="presOf" srcId="{BB0555BB-3261-4DE2-AF49-242BAF6678CC}" destId="{838656A6-3348-4871-A02C-1B24A2867A09}" srcOrd="0" destOrd="0" presId="urn:microsoft.com/office/officeart/2005/8/layout/vList5"/>
    <dgm:cxn modelId="{0E902BB7-C190-4C4C-B14A-85218A82AED8}" srcId="{6A62E6AD-C624-4563-B87C-7C62A2ACEBFD}" destId="{1C0FA680-A684-418A-8429-244C0CDAA0F9}" srcOrd="0" destOrd="0" parTransId="{4A37A526-B835-4929-9076-44BC9360B45A}" sibTransId="{3A9A1BC5-3040-4B9C-99F7-48A98E788AF8}"/>
    <dgm:cxn modelId="{A45C27DB-019B-4C8F-8C41-A75E7F40E57C}" type="presOf" srcId="{12AFB53C-673F-4B20-BFA4-26A60F1269CF}" destId="{2273ADA9-0412-4D0A-8481-AEB0E42572CE}" srcOrd="0" destOrd="0" presId="urn:microsoft.com/office/officeart/2005/8/layout/vList5"/>
    <dgm:cxn modelId="{1A1CD8E8-723F-4F6B-AD29-D6FDC4EC1A3E}" type="presOf" srcId="{6A62E6AD-C624-4563-B87C-7C62A2ACEBFD}" destId="{C9F0ABAA-C975-46F6-B5DA-496F00CBA701}" srcOrd="0" destOrd="0" presId="urn:microsoft.com/office/officeart/2005/8/layout/vList5"/>
    <dgm:cxn modelId="{0B8175F0-731D-41FE-9444-26405F34E2CD}" srcId="{FAC161D3-8579-487F-9C79-498101990D36}" destId="{A5A524D4-14F7-44B3-87D2-0CBA7ACB8520}" srcOrd="0" destOrd="0" parTransId="{8309571A-97CD-47F3-BA64-E9C8EA276135}" sibTransId="{819DE319-8F35-4B04-BE32-D4B15184F7E7}"/>
    <dgm:cxn modelId="{E87241F4-1F10-4DCE-A6BE-C2BCD4237461}" type="presOf" srcId="{A5A524D4-14F7-44B3-87D2-0CBA7ACB8520}" destId="{8BAFD2EF-F8FA-452F-8E5E-48F0537A5C49}" srcOrd="0" destOrd="0" presId="urn:microsoft.com/office/officeart/2005/8/layout/vList5"/>
    <dgm:cxn modelId="{83BA58F7-619E-445B-BDDB-44BD384C0D25}" srcId="{BB0555BB-3261-4DE2-AF49-242BAF6678CC}" destId="{2BBEE237-085A-4740-BF96-4707DA28D22F}" srcOrd="0" destOrd="0" parTransId="{ADD7F8A0-F4C6-4CCB-9633-CE5BBF4FECCC}" sibTransId="{87369639-A714-42CB-B6C7-905A94B4B2BD}"/>
    <dgm:cxn modelId="{4DA91391-F083-4FF2-A2B7-49B19D932083}" type="presParOf" srcId="{EDF164D4-141C-4CF4-AEED-085DAB5FE6D1}" destId="{CD48A812-5B98-4367-BD30-D4858B36EF12}" srcOrd="0" destOrd="0" presId="urn:microsoft.com/office/officeart/2005/8/layout/vList5"/>
    <dgm:cxn modelId="{C3C1BD25-343A-48DD-80D8-68590A4A8BC3}" type="presParOf" srcId="{CD48A812-5B98-4367-BD30-D4858B36EF12}" destId="{838656A6-3348-4871-A02C-1B24A2867A09}" srcOrd="0" destOrd="0" presId="urn:microsoft.com/office/officeart/2005/8/layout/vList5"/>
    <dgm:cxn modelId="{92F6BC52-B120-43FB-8FCC-CCA08FA62516}" type="presParOf" srcId="{CD48A812-5B98-4367-BD30-D4858B36EF12}" destId="{8B2B1431-4931-46AE-9676-CDF9AF45D0F5}" srcOrd="1" destOrd="0" presId="urn:microsoft.com/office/officeart/2005/8/layout/vList5"/>
    <dgm:cxn modelId="{D7366A8F-5103-43FB-B77E-824E51ACAF20}" type="presParOf" srcId="{EDF164D4-141C-4CF4-AEED-085DAB5FE6D1}" destId="{6E18C796-05A3-430D-97BC-B406B7EB7222}" srcOrd="1" destOrd="0" presId="urn:microsoft.com/office/officeart/2005/8/layout/vList5"/>
    <dgm:cxn modelId="{6B141B19-A7C9-4E4F-9496-2D02E2FC9FB0}" type="presParOf" srcId="{EDF164D4-141C-4CF4-AEED-085DAB5FE6D1}" destId="{CF67E934-E6DC-4A78-9AF2-5872ECC47861}" srcOrd="2" destOrd="0" presId="urn:microsoft.com/office/officeart/2005/8/layout/vList5"/>
    <dgm:cxn modelId="{EC577539-EA1D-4A07-B1FE-A4D2E9962012}" type="presParOf" srcId="{CF67E934-E6DC-4A78-9AF2-5872ECC47861}" destId="{D8D6E709-027D-494D-A761-FC78A81487B2}" srcOrd="0" destOrd="0" presId="urn:microsoft.com/office/officeart/2005/8/layout/vList5"/>
    <dgm:cxn modelId="{2F6C772E-F11C-44A0-A4EE-636B4A800268}" type="presParOf" srcId="{CF67E934-E6DC-4A78-9AF2-5872ECC47861}" destId="{2273ADA9-0412-4D0A-8481-AEB0E42572CE}" srcOrd="1" destOrd="0" presId="urn:microsoft.com/office/officeart/2005/8/layout/vList5"/>
    <dgm:cxn modelId="{B5468E67-080E-4835-9BA2-6F8A27DCBABD}" type="presParOf" srcId="{EDF164D4-141C-4CF4-AEED-085DAB5FE6D1}" destId="{7F5B7307-F5FC-42C3-A104-534D763FB08C}" srcOrd="3" destOrd="0" presId="urn:microsoft.com/office/officeart/2005/8/layout/vList5"/>
    <dgm:cxn modelId="{280E975C-0EB0-4DA7-9C29-B5301EE6CD7D}" type="presParOf" srcId="{EDF164D4-141C-4CF4-AEED-085DAB5FE6D1}" destId="{7F69B768-66E8-4BE8-8EDB-95E6934F11F2}" srcOrd="4" destOrd="0" presId="urn:microsoft.com/office/officeart/2005/8/layout/vList5"/>
    <dgm:cxn modelId="{F8C0CAA0-4960-406E-A6FD-E4CF0CB578AC}" type="presParOf" srcId="{7F69B768-66E8-4BE8-8EDB-95E6934F11F2}" destId="{AA2EFBD0-FA72-4E37-8AE9-16DE84269045}" srcOrd="0" destOrd="0" presId="urn:microsoft.com/office/officeart/2005/8/layout/vList5"/>
    <dgm:cxn modelId="{A0DFB795-B019-4F8E-8A00-6F829001F9BD}" type="presParOf" srcId="{7F69B768-66E8-4BE8-8EDB-95E6934F11F2}" destId="{8BAFD2EF-F8FA-452F-8E5E-48F0537A5C49}" srcOrd="1" destOrd="0" presId="urn:microsoft.com/office/officeart/2005/8/layout/vList5"/>
    <dgm:cxn modelId="{C6772C53-C65B-47EC-AFF1-0F436418DFD1}" type="presParOf" srcId="{EDF164D4-141C-4CF4-AEED-085DAB5FE6D1}" destId="{58B5B062-BC94-4104-814A-BE04EA306FBC}" srcOrd="5" destOrd="0" presId="urn:microsoft.com/office/officeart/2005/8/layout/vList5"/>
    <dgm:cxn modelId="{22A49B6C-644C-4804-92A7-BBE0C4210203}" type="presParOf" srcId="{EDF164D4-141C-4CF4-AEED-085DAB5FE6D1}" destId="{D1E8B216-D386-459F-9335-722EE39B24A8}" srcOrd="6" destOrd="0" presId="urn:microsoft.com/office/officeart/2005/8/layout/vList5"/>
    <dgm:cxn modelId="{882DD18D-1C93-4FBA-AB99-00FD6A92369D}" type="presParOf" srcId="{D1E8B216-D386-459F-9335-722EE39B24A8}" destId="{C9F0ABAA-C975-46F6-B5DA-496F00CBA701}" srcOrd="0" destOrd="0" presId="urn:microsoft.com/office/officeart/2005/8/layout/vList5"/>
    <dgm:cxn modelId="{65004810-8972-45C5-9952-53D5BBFED5B9}" type="presParOf" srcId="{D1E8B216-D386-459F-9335-722EE39B24A8}" destId="{348B0246-FAEF-42C7-99DA-06AAEC45363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5CE83-6E83-1E46-B5F5-3D77A8F2AB9B}">
      <dsp:nvSpPr>
        <dsp:cNvPr id="0" name=""/>
        <dsp:cNvSpPr/>
      </dsp:nvSpPr>
      <dsp:spPr>
        <a:xfrm>
          <a:off x="0" y="113451"/>
          <a:ext cx="10336696" cy="2335829"/>
        </a:xfrm>
        <a:prstGeom prst="roundRect">
          <a:avLst>
            <a:gd name="adj" fmla="val 10000"/>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8029F3-F6D2-3F4E-BAED-C451E0EABF35}">
      <dsp:nvSpPr>
        <dsp:cNvPr id="0" name=""/>
        <dsp:cNvSpPr/>
      </dsp:nvSpPr>
      <dsp:spPr>
        <a:xfrm>
          <a:off x="312947" y="311443"/>
          <a:ext cx="2258325" cy="1712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99A593-B4DC-0F47-8030-36C0E027D92E}">
      <dsp:nvSpPr>
        <dsp:cNvPr id="0" name=""/>
        <dsp:cNvSpPr/>
      </dsp:nvSpPr>
      <dsp:spPr>
        <a:xfrm rot="10800000">
          <a:off x="312947" y="2335829"/>
          <a:ext cx="2258325" cy="2854903"/>
        </a:xfrm>
        <a:prstGeom prst="round2SameRect">
          <a:avLst>
            <a:gd name="adj1" fmla="val 10500"/>
            <a:gd name="adj2" fmla="val 0"/>
          </a:avLst>
        </a:prstGeom>
        <a:solidFill>
          <a:srgbClr val="7483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Clr>
              <a:schemeClr val="dk1"/>
            </a:buClr>
            <a:buSzPts val="1600"/>
            <a:buNone/>
          </a:pPr>
          <a:r>
            <a:rPr lang="en-US" sz="1400" kern="1200" dirty="0"/>
            <a:t>APS and TEP should file an updated plan at least once every three years that is reviewed and approved by the Commission.</a:t>
          </a:r>
          <a:br>
            <a:rPr lang="en-US" sz="1200" kern="1200" dirty="0"/>
          </a:br>
          <a:endParaRPr lang="en-US" sz="1200" kern="1200" dirty="0"/>
        </a:p>
      </dsp:txBody>
      <dsp:txXfrm rot="10800000">
        <a:off x="382398" y="2335829"/>
        <a:ext cx="2119423" cy="2785452"/>
      </dsp:txXfrm>
    </dsp:sp>
    <dsp:sp modelId="{FC859905-1E15-FF4C-9134-906A0C8D64FD}">
      <dsp:nvSpPr>
        <dsp:cNvPr id="0" name=""/>
        <dsp:cNvSpPr/>
      </dsp:nvSpPr>
      <dsp:spPr>
        <a:xfrm>
          <a:off x="2797105" y="311443"/>
          <a:ext cx="2258325" cy="1712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A3199-E52F-144F-861B-FB8DD7C771B6}">
      <dsp:nvSpPr>
        <dsp:cNvPr id="0" name=""/>
        <dsp:cNvSpPr/>
      </dsp:nvSpPr>
      <dsp:spPr>
        <a:xfrm rot="10800000">
          <a:off x="2797105" y="2335829"/>
          <a:ext cx="2258325" cy="2854903"/>
        </a:xfrm>
        <a:prstGeom prst="round2SameRect">
          <a:avLst>
            <a:gd name="adj1" fmla="val 10500"/>
            <a:gd name="adj2" fmla="val 0"/>
          </a:avLst>
        </a:prstGeom>
        <a:solidFill>
          <a:srgbClr val="7483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Clr>
              <a:schemeClr val="dk1"/>
            </a:buClr>
            <a:buSzPts val="1600"/>
            <a:buNone/>
          </a:pPr>
          <a:r>
            <a:rPr lang="en-US" sz="1400" kern="1200" dirty="0"/>
            <a:t>The plan should explain how APS and TEP are working in partnership with third-party providers, local governments, and other market actors.</a:t>
          </a:r>
          <a:br>
            <a:rPr lang="en-US" sz="1200" kern="1200" dirty="0"/>
          </a:br>
          <a:endParaRPr lang="en-US" sz="1200" kern="1200" dirty="0"/>
        </a:p>
      </dsp:txBody>
      <dsp:txXfrm rot="10800000">
        <a:off x="2866556" y="2335829"/>
        <a:ext cx="2119423" cy="2785452"/>
      </dsp:txXfrm>
    </dsp:sp>
    <dsp:sp modelId="{67FD6917-8765-F14F-AEB1-859AD1B7DA60}">
      <dsp:nvSpPr>
        <dsp:cNvPr id="0" name=""/>
        <dsp:cNvSpPr/>
      </dsp:nvSpPr>
      <dsp:spPr>
        <a:xfrm>
          <a:off x="5281264" y="311443"/>
          <a:ext cx="2258325" cy="1712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F0C103-9B1A-B043-90BE-849635B11C0C}">
      <dsp:nvSpPr>
        <dsp:cNvPr id="0" name=""/>
        <dsp:cNvSpPr/>
      </dsp:nvSpPr>
      <dsp:spPr>
        <a:xfrm rot="10800000">
          <a:off x="5281264" y="2335829"/>
          <a:ext cx="2258325" cy="2854903"/>
        </a:xfrm>
        <a:prstGeom prst="round2SameRect">
          <a:avLst>
            <a:gd name="adj1" fmla="val 10500"/>
            <a:gd name="adj2" fmla="val 0"/>
          </a:avLst>
        </a:prstGeom>
        <a:solidFill>
          <a:srgbClr val="7483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Clr>
              <a:schemeClr val="dk1"/>
            </a:buClr>
            <a:buSzPts val="1600"/>
            <a:buNone/>
          </a:pPr>
          <a:r>
            <a:rPr lang="en-US" sz="1400" kern="1200" dirty="0"/>
            <a:t>APS and TEP should maintain stakeholder collaboratives to develop and inform TE program design and implementation</a:t>
          </a:r>
          <a:r>
            <a:rPr lang="en-US" sz="1200" kern="1200" dirty="0"/>
            <a:t>.</a:t>
          </a:r>
          <a:br>
            <a:rPr lang="en-US" sz="1200" kern="1200" dirty="0"/>
          </a:br>
          <a:endParaRPr lang="en-US" sz="1200" kern="1200" dirty="0"/>
        </a:p>
      </dsp:txBody>
      <dsp:txXfrm rot="10800000">
        <a:off x="5350715" y="2335829"/>
        <a:ext cx="2119423" cy="2785452"/>
      </dsp:txXfrm>
    </dsp:sp>
    <dsp:sp modelId="{314205BF-6CBE-CA4F-8F6F-EB3226AD437E}">
      <dsp:nvSpPr>
        <dsp:cNvPr id="0" name=""/>
        <dsp:cNvSpPr/>
      </dsp:nvSpPr>
      <dsp:spPr>
        <a:xfrm>
          <a:off x="7765422" y="311443"/>
          <a:ext cx="2258325" cy="171294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D78F22-51CD-1347-8DDD-5CFB0DEE042D}">
      <dsp:nvSpPr>
        <dsp:cNvPr id="0" name=""/>
        <dsp:cNvSpPr/>
      </dsp:nvSpPr>
      <dsp:spPr>
        <a:xfrm rot="10800000">
          <a:off x="7765422" y="2335829"/>
          <a:ext cx="2258325" cy="2854903"/>
        </a:xfrm>
        <a:prstGeom prst="round2SameRect">
          <a:avLst>
            <a:gd name="adj1" fmla="val 10500"/>
            <a:gd name="adj2" fmla="val 0"/>
          </a:avLst>
        </a:prstGeom>
        <a:solidFill>
          <a:srgbClr val="7483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dirty="0"/>
            <a:t>APS and TEP should report annually on the progress of their EV initiatives conduct a reasonable efforts to collect the following data related to participation, environmental, and economic metrics. </a:t>
          </a:r>
        </a:p>
      </dsp:txBody>
      <dsp:txXfrm rot="10800000">
        <a:off x="7834873" y="2335829"/>
        <a:ext cx="2119423" cy="2785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EBC90-0D42-40AF-B932-4DEAE890D3AE}">
      <dsp:nvSpPr>
        <dsp:cNvPr id="0" name=""/>
        <dsp:cNvSpPr/>
      </dsp:nvSpPr>
      <dsp:spPr>
        <a:xfrm>
          <a:off x="0" y="4140"/>
          <a:ext cx="11730000" cy="88188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397E76-2D30-40AB-A7D6-A966A90C68DC}">
      <dsp:nvSpPr>
        <dsp:cNvPr id="0" name=""/>
        <dsp:cNvSpPr/>
      </dsp:nvSpPr>
      <dsp:spPr>
        <a:xfrm>
          <a:off x="266770" y="202564"/>
          <a:ext cx="485037" cy="4850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49636B-70FA-4012-806A-F4C4E9B2A1EE}">
      <dsp:nvSpPr>
        <dsp:cNvPr id="0" name=""/>
        <dsp:cNvSpPr/>
      </dsp:nvSpPr>
      <dsp:spPr>
        <a:xfrm>
          <a:off x="1018578" y="4140"/>
          <a:ext cx="10711421" cy="881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33" tIns="93333" rIns="93333" bIns="93333" numCol="1" spcCol="1270" anchor="ctr" anchorCtr="0">
          <a:noAutofit/>
        </a:bodyPr>
        <a:lstStyle/>
        <a:p>
          <a:pPr marL="0" lvl="0" indent="0" algn="l" defTabSz="666750">
            <a:lnSpc>
              <a:spcPct val="100000"/>
            </a:lnSpc>
            <a:spcBef>
              <a:spcPct val="0"/>
            </a:spcBef>
            <a:spcAft>
              <a:spcPct val="35000"/>
            </a:spcAft>
            <a:buNone/>
          </a:pPr>
          <a:r>
            <a:rPr lang="en-US" sz="1500" b="0" i="0" kern="1200" dirty="0"/>
            <a:t>The City of Phoenix operations has a significant role to play in enabling the growth of electric vehicles community-wide. The private market alone will not meet the charging infrastructure need. </a:t>
          </a:r>
          <a:br>
            <a:rPr lang="en-US" sz="1500" b="0" i="0" kern="1200" dirty="0"/>
          </a:br>
          <a:endParaRPr lang="en-US" sz="1500" kern="1200" dirty="0"/>
        </a:p>
      </dsp:txBody>
      <dsp:txXfrm>
        <a:off x="1018578" y="4140"/>
        <a:ext cx="10711421" cy="881886"/>
      </dsp:txXfrm>
    </dsp:sp>
    <dsp:sp modelId="{1E224FDC-7FCF-46B9-9087-C04B2205EA2D}">
      <dsp:nvSpPr>
        <dsp:cNvPr id="0" name=""/>
        <dsp:cNvSpPr/>
      </dsp:nvSpPr>
      <dsp:spPr>
        <a:xfrm>
          <a:off x="0" y="1106498"/>
          <a:ext cx="11730000" cy="88188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5F1D97-618B-47BA-92B9-E2BD75847F34}">
      <dsp:nvSpPr>
        <dsp:cNvPr id="0" name=""/>
        <dsp:cNvSpPr/>
      </dsp:nvSpPr>
      <dsp:spPr>
        <a:xfrm>
          <a:off x="266770" y="1304922"/>
          <a:ext cx="485037" cy="4850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1EF347-0BA6-4C68-8794-F5C192AD8D0C}">
      <dsp:nvSpPr>
        <dsp:cNvPr id="0" name=""/>
        <dsp:cNvSpPr/>
      </dsp:nvSpPr>
      <dsp:spPr>
        <a:xfrm>
          <a:off x="1018578" y="1106498"/>
          <a:ext cx="10711421" cy="881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33" tIns="93333" rIns="93333" bIns="93333" numCol="1" spcCol="1270" anchor="ctr" anchorCtr="0">
          <a:noAutofit/>
        </a:bodyPr>
        <a:lstStyle/>
        <a:p>
          <a:pPr marL="0" lvl="0" indent="0" algn="l" defTabSz="666750">
            <a:lnSpc>
              <a:spcPct val="100000"/>
            </a:lnSpc>
            <a:spcBef>
              <a:spcPct val="0"/>
            </a:spcBef>
            <a:spcAft>
              <a:spcPct val="35000"/>
            </a:spcAft>
            <a:buNone/>
          </a:pPr>
          <a:r>
            <a:rPr lang="en-US" sz="1500" b="0" i="0" kern="1200" dirty="0"/>
            <a:t>Building upon the AZ TE Statewide Plan’s adoption goals and programs could be significant role of the City of Phoenix’s EV/TE program development. </a:t>
          </a:r>
          <a:br>
            <a:rPr lang="en-US" sz="1500" b="0" i="0" kern="1200" dirty="0"/>
          </a:br>
          <a:endParaRPr lang="en-US" sz="1500" kern="1200" dirty="0"/>
        </a:p>
      </dsp:txBody>
      <dsp:txXfrm>
        <a:off x="1018578" y="1106498"/>
        <a:ext cx="10711421" cy="881886"/>
      </dsp:txXfrm>
    </dsp:sp>
    <dsp:sp modelId="{B23F5DCE-7D24-48D0-95D1-6712A586F70A}">
      <dsp:nvSpPr>
        <dsp:cNvPr id="0" name=""/>
        <dsp:cNvSpPr/>
      </dsp:nvSpPr>
      <dsp:spPr>
        <a:xfrm>
          <a:off x="0" y="2208856"/>
          <a:ext cx="11730000" cy="88188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EF6DA0-5FC4-43A1-8477-0DBE677D8E5F}">
      <dsp:nvSpPr>
        <dsp:cNvPr id="0" name=""/>
        <dsp:cNvSpPr/>
      </dsp:nvSpPr>
      <dsp:spPr>
        <a:xfrm>
          <a:off x="266770" y="2407281"/>
          <a:ext cx="485037" cy="4850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FE5F75-B7DE-4450-A44E-4734B396038D}">
      <dsp:nvSpPr>
        <dsp:cNvPr id="0" name=""/>
        <dsp:cNvSpPr/>
      </dsp:nvSpPr>
      <dsp:spPr>
        <a:xfrm>
          <a:off x="1018578" y="2208856"/>
          <a:ext cx="10711421" cy="881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33" tIns="93333" rIns="93333" bIns="93333" numCol="1" spcCol="1270" anchor="ctr" anchorCtr="0">
          <a:noAutofit/>
        </a:bodyPr>
        <a:lstStyle/>
        <a:p>
          <a:pPr marL="0" lvl="0" indent="0" algn="l" defTabSz="666750">
            <a:lnSpc>
              <a:spcPct val="100000"/>
            </a:lnSpc>
            <a:spcBef>
              <a:spcPct val="0"/>
            </a:spcBef>
            <a:spcAft>
              <a:spcPct val="35000"/>
            </a:spcAft>
            <a:buNone/>
          </a:pPr>
          <a:r>
            <a:rPr lang="en-US" sz="1500" b="0" i="0" kern="1200" dirty="0"/>
            <a:t>City of Phoenix should participate in future utility EV collaborative meetings.</a:t>
          </a:r>
          <a:br>
            <a:rPr lang="en-US" sz="1500" b="0" i="0" kern="1200" dirty="0"/>
          </a:br>
          <a:r>
            <a:rPr lang="en-US" sz="1500" b="0" i="0" kern="1200" dirty="0"/>
            <a:t> </a:t>
          </a:r>
          <a:endParaRPr lang="en-US" sz="1500" kern="1200" dirty="0"/>
        </a:p>
      </dsp:txBody>
      <dsp:txXfrm>
        <a:off x="1018578" y="2208856"/>
        <a:ext cx="10711421" cy="881886"/>
      </dsp:txXfrm>
    </dsp:sp>
    <dsp:sp modelId="{8AB8D1AF-78F5-4719-93E7-6418C820F09D}">
      <dsp:nvSpPr>
        <dsp:cNvPr id="0" name=""/>
        <dsp:cNvSpPr/>
      </dsp:nvSpPr>
      <dsp:spPr>
        <a:xfrm>
          <a:off x="0" y="3311214"/>
          <a:ext cx="11730000" cy="88188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F8DE66-BA23-4225-87B5-D258E965F6D2}">
      <dsp:nvSpPr>
        <dsp:cNvPr id="0" name=""/>
        <dsp:cNvSpPr/>
      </dsp:nvSpPr>
      <dsp:spPr>
        <a:xfrm>
          <a:off x="266770" y="3509639"/>
          <a:ext cx="485037" cy="4850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1EF21C-AB48-49FE-98A4-F69295BFDE36}">
      <dsp:nvSpPr>
        <dsp:cNvPr id="0" name=""/>
        <dsp:cNvSpPr/>
      </dsp:nvSpPr>
      <dsp:spPr>
        <a:xfrm>
          <a:off x="1018578" y="3311214"/>
          <a:ext cx="10711421" cy="881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33" tIns="93333" rIns="93333" bIns="93333" numCol="1" spcCol="1270" anchor="ctr" anchorCtr="0">
          <a:noAutofit/>
        </a:bodyPr>
        <a:lstStyle/>
        <a:p>
          <a:pPr marL="0" lvl="0" indent="0" algn="l" defTabSz="666750">
            <a:lnSpc>
              <a:spcPct val="100000"/>
            </a:lnSpc>
            <a:spcBef>
              <a:spcPct val="0"/>
            </a:spcBef>
            <a:spcAft>
              <a:spcPct val="35000"/>
            </a:spcAft>
            <a:buNone/>
          </a:pPr>
          <a:r>
            <a:rPr lang="en-US" sz="1500" b="0" i="0" kern="1200" dirty="0"/>
            <a:t>AZ TE statewide plan can help address potential gaps in City of Phoenix EV readiness planning while evolving decision-making processes. </a:t>
          </a:r>
          <a:br>
            <a:rPr lang="en-US" sz="1500" b="0" i="0" kern="1200" dirty="0"/>
          </a:br>
          <a:endParaRPr lang="en-US" sz="1500" kern="1200" dirty="0"/>
        </a:p>
      </dsp:txBody>
      <dsp:txXfrm>
        <a:off x="1018578" y="3311214"/>
        <a:ext cx="10711421" cy="881886"/>
      </dsp:txXfrm>
    </dsp:sp>
    <dsp:sp modelId="{4A030179-46FB-4537-A556-F34698852823}">
      <dsp:nvSpPr>
        <dsp:cNvPr id="0" name=""/>
        <dsp:cNvSpPr/>
      </dsp:nvSpPr>
      <dsp:spPr>
        <a:xfrm>
          <a:off x="0" y="4413573"/>
          <a:ext cx="11730000" cy="88188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B9649D-F4B3-43DE-BA4A-C369311894DB}">
      <dsp:nvSpPr>
        <dsp:cNvPr id="0" name=""/>
        <dsp:cNvSpPr/>
      </dsp:nvSpPr>
      <dsp:spPr>
        <a:xfrm>
          <a:off x="266770" y="4611997"/>
          <a:ext cx="485037" cy="4850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7B771D-E333-4450-A1FC-CE61AE37117A}">
      <dsp:nvSpPr>
        <dsp:cNvPr id="0" name=""/>
        <dsp:cNvSpPr/>
      </dsp:nvSpPr>
      <dsp:spPr>
        <a:xfrm>
          <a:off x="1018578" y="4413573"/>
          <a:ext cx="10711421" cy="881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33" tIns="93333" rIns="93333" bIns="93333" numCol="1" spcCol="1270" anchor="ctr" anchorCtr="0">
          <a:noAutofit/>
        </a:bodyPr>
        <a:lstStyle/>
        <a:p>
          <a:pPr marL="0" lvl="0" indent="0" algn="l" defTabSz="666750">
            <a:lnSpc>
              <a:spcPct val="100000"/>
            </a:lnSpc>
            <a:spcBef>
              <a:spcPct val="0"/>
            </a:spcBef>
            <a:spcAft>
              <a:spcPct val="35000"/>
            </a:spcAft>
            <a:buNone/>
          </a:pPr>
          <a:r>
            <a:rPr lang="en-US" sz="1500" b="0" i="0" kern="1200" dirty="0"/>
            <a:t>Since the market is advancing quickly, it is vital to create short-term and long-term planning cycles that avoid reinventing the wheel while expediting program approval to push faster adoption.</a:t>
          </a:r>
          <a:endParaRPr lang="en-US" sz="1500" kern="1200" dirty="0"/>
        </a:p>
      </dsp:txBody>
      <dsp:txXfrm>
        <a:off x="1018578" y="4413573"/>
        <a:ext cx="10711421" cy="881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B1431-4931-46AE-9676-CDF9AF45D0F5}">
      <dsp:nvSpPr>
        <dsp:cNvPr id="0" name=""/>
        <dsp:cNvSpPr/>
      </dsp:nvSpPr>
      <dsp:spPr>
        <a:xfrm rot="5400000">
          <a:off x="4942832" y="-2052254"/>
          <a:ext cx="1029720" cy="5136651"/>
        </a:xfrm>
        <a:prstGeom prst="round2SameRect">
          <a:avLst/>
        </a:prstGeom>
        <a:no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None/>
          </a:pPr>
          <a:r>
            <a:rPr lang="en-US" sz="1600" b="0" i="0" u="none" kern="1200" dirty="0">
              <a:solidFill>
                <a:schemeClr val="bg2"/>
              </a:solidFill>
            </a:rPr>
            <a:t>Reduce barriers of creating an EV-ready home and simplify the process of retrofitting existing homes</a:t>
          </a:r>
          <a:r>
            <a:rPr lang="en-US" sz="1600" b="0" i="0" kern="1200" dirty="0">
              <a:solidFill>
                <a:schemeClr val="bg2"/>
              </a:solidFill>
            </a:rPr>
            <a:t>​</a:t>
          </a:r>
          <a:endParaRPr lang="en-US" sz="1600" kern="1200" dirty="0">
            <a:solidFill>
              <a:schemeClr val="bg2"/>
            </a:solidFill>
          </a:endParaRPr>
        </a:p>
      </dsp:txBody>
      <dsp:txXfrm rot="-5400000">
        <a:off x="2889367" y="51478"/>
        <a:ext cx="5086384" cy="929186"/>
      </dsp:txXfrm>
    </dsp:sp>
    <dsp:sp modelId="{838656A6-3348-4871-A02C-1B24A2867A09}">
      <dsp:nvSpPr>
        <dsp:cNvPr id="0" name=""/>
        <dsp:cNvSpPr/>
      </dsp:nvSpPr>
      <dsp:spPr>
        <a:xfrm>
          <a:off x="0" y="0"/>
          <a:ext cx="2889366" cy="1019757"/>
        </a:xfrm>
        <a:prstGeom prst="roundRect">
          <a:avLst/>
        </a:prstGeom>
        <a:noFill/>
        <a:ln w="1587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t" anchorCtr="0">
          <a:noAutofit/>
        </a:bodyPr>
        <a:lstStyle/>
        <a:p>
          <a:pPr marL="0" lvl="0" indent="0" algn="ctr" defTabSz="889000">
            <a:lnSpc>
              <a:spcPct val="90000"/>
            </a:lnSpc>
            <a:spcBef>
              <a:spcPct val="0"/>
            </a:spcBef>
            <a:spcAft>
              <a:spcPct val="35000"/>
            </a:spcAft>
            <a:buNone/>
          </a:pPr>
          <a:r>
            <a:rPr lang="en-US" sz="2000" b="1" i="0" u="none" kern="1200" dirty="0">
              <a:solidFill>
                <a:schemeClr val="bg2"/>
              </a:solidFill>
            </a:rPr>
            <a:t>Single-Family Homes</a:t>
          </a:r>
          <a:r>
            <a:rPr lang="en-US" sz="2000" b="1" i="0" kern="1200" dirty="0">
              <a:solidFill>
                <a:schemeClr val="bg2"/>
              </a:solidFill>
            </a:rPr>
            <a:t>​</a:t>
          </a:r>
          <a:endParaRPr lang="en-US" sz="2000" b="1" kern="1200" dirty="0">
            <a:solidFill>
              <a:schemeClr val="bg2"/>
            </a:solidFill>
          </a:endParaRPr>
        </a:p>
      </dsp:txBody>
      <dsp:txXfrm>
        <a:off x="49780" y="49780"/>
        <a:ext cx="2789806" cy="920197"/>
      </dsp:txXfrm>
    </dsp:sp>
    <dsp:sp modelId="{2273ADA9-0412-4D0A-8481-AEB0E42572CE}">
      <dsp:nvSpPr>
        <dsp:cNvPr id="0" name=""/>
        <dsp:cNvSpPr/>
      </dsp:nvSpPr>
      <dsp:spPr>
        <a:xfrm rot="5400000">
          <a:off x="4942832" y="-958176"/>
          <a:ext cx="1029720" cy="5136651"/>
        </a:xfrm>
        <a:prstGeom prst="round2SameRect">
          <a:avLst/>
        </a:prstGeom>
        <a:no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None/>
          </a:pPr>
          <a:r>
            <a:rPr lang="en-US" sz="1600" b="0" i="0" u="none" kern="1200" dirty="0">
              <a:solidFill>
                <a:schemeClr val="bg2"/>
              </a:solidFill>
            </a:rPr>
            <a:t>Proactively drive implementation and expansion of commercial, workplace and multi-unit dwelling (MUD) charging</a:t>
          </a:r>
          <a:r>
            <a:rPr lang="en-US" sz="1600" b="0" i="0" kern="1200" dirty="0">
              <a:solidFill>
                <a:schemeClr val="bg2"/>
              </a:solidFill>
            </a:rPr>
            <a:t>​</a:t>
          </a:r>
          <a:endParaRPr lang="en-US" sz="1600" kern="1200" dirty="0">
            <a:solidFill>
              <a:schemeClr val="bg2"/>
            </a:solidFill>
          </a:endParaRPr>
        </a:p>
      </dsp:txBody>
      <dsp:txXfrm rot="-5400000">
        <a:off x="2889367" y="1145556"/>
        <a:ext cx="5086384" cy="929186"/>
      </dsp:txXfrm>
    </dsp:sp>
    <dsp:sp modelId="{D8D6E709-027D-494D-A761-FC78A81487B2}">
      <dsp:nvSpPr>
        <dsp:cNvPr id="0" name=""/>
        <dsp:cNvSpPr/>
      </dsp:nvSpPr>
      <dsp:spPr>
        <a:xfrm>
          <a:off x="0" y="1100270"/>
          <a:ext cx="2889366" cy="1019757"/>
        </a:xfrm>
        <a:prstGeom prst="roundRect">
          <a:avLst/>
        </a:prstGeom>
        <a:noFill/>
        <a:ln w="1587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rPr>
            <a:t>Commercial &amp; Multifamily</a:t>
          </a:r>
        </a:p>
      </dsp:txBody>
      <dsp:txXfrm>
        <a:off x="49780" y="1150050"/>
        <a:ext cx="2789806" cy="920197"/>
      </dsp:txXfrm>
    </dsp:sp>
    <dsp:sp modelId="{8BAFD2EF-F8FA-452F-8E5E-48F0537A5C49}">
      <dsp:nvSpPr>
        <dsp:cNvPr id="0" name=""/>
        <dsp:cNvSpPr/>
      </dsp:nvSpPr>
      <dsp:spPr>
        <a:xfrm rot="5400000">
          <a:off x="4942832" y="135901"/>
          <a:ext cx="1029720" cy="5136651"/>
        </a:xfrm>
        <a:prstGeom prst="round2SameRect">
          <a:avLst/>
        </a:prstGeom>
        <a:no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None/>
          </a:pPr>
          <a:r>
            <a:rPr lang="en-US" sz="1600" b="0" i="0" u="none" kern="1200" dirty="0">
              <a:solidFill>
                <a:schemeClr val="bg2"/>
              </a:solidFill>
            </a:rPr>
            <a:t>Collaborate with customers to optimize energy supply for electric fleets and accelerate electrification through targeting outreach</a:t>
          </a:r>
          <a:r>
            <a:rPr lang="en-US" sz="1600" b="0" i="0" kern="1200" dirty="0">
              <a:solidFill>
                <a:schemeClr val="bg2"/>
              </a:solidFill>
            </a:rPr>
            <a:t>​</a:t>
          </a:r>
          <a:endParaRPr lang="en-US" sz="1600" kern="1200" dirty="0">
            <a:solidFill>
              <a:schemeClr val="bg2"/>
            </a:solidFill>
          </a:endParaRPr>
        </a:p>
      </dsp:txBody>
      <dsp:txXfrm rot="-5400000">
        <a:off x="2889367" y="2239634"/>
        <a:ext cx="5086384" cy="929186"/>
      </dsp:txXfrm>
    </dsp:sp>
    <dsp:sp modelId="{AA2EFBD0-FA72-4E37-8AE9-16DE84269045}">
      <dsp:nvSpPr>
        <dsp:cNvPr id="0" name=""/>
        <dsp:cNvSpPr/>
      </dsp:nvSpPr>
      <dsp:spPr>
        <a:xfrm>
          <a:off x="0" y="2194348"/>
          <a:ext cx="2889366" cy="1019757"/>
        </a:xfrm>
        <a:prstGeom prst="roundRect">
          <a:avLst/>
        </a:prstGeom>
        <a:noFill/>
        <a:ln w="1587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rPr>
            <a:t>Fleets</a:t>
          </a:r>
        </a:p>
      </dsp:txBody>
      <dsp:txXfrm>
        <a:off x="49780" y="2244128"/>
        <a:ext cx="2789806" cy="920197"/>
      </dsp:txXfrm>
    </dsp:sp>
    <dsp:sp modelId="{348B0246-FAEF-42C7-99DA-06AAEC453636}">
      <dsp:nvSpPr>
        <dsp:cNvPr id="0" name=""/>
        <dsp:cNvSpPr/>
      </dsp:nvSpPr>
      <dsp:spPr>
        <a:xfrm rot="5400000">
          <a:off x="4942832" y="1229979"/>
          <a:ext cx="1029720" cy="5136651"/>
        </a:xfrm>
        <a:prstGeom prst="round2SameRect">
          <a:avLst/>
        </a:prstGeom>
        <a:no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None/>
          </a:pPr>
          <a:r>
            <a:rPr lang="en-US" sz="1600" b="0" i="0" u="none" kern="1200" dirty="0">
              <a:solidFill>
                <a:schemeClr val="bg2"/>
              </a:solidFill>
            </a:rPr>
            <a:t>Facilitate third-party buildout of public charging infrastructure and fill the gaps</a:t>
          </a:r>
          <a:r>
            <a:rPr lang="en-US" sz="1600" b="0" i="0" kern="1200" dirty="0">
              <a:solidFill>
                <a:schemeClr val="bg2"/>
              </a:solidFill>
            </a:rPr>
            <a:t>​</a:t>
          </a:r>
          <a:endParaRPr lang="en-US" sz="1600" kern="1200" dirty="0">
            <a:solidFill>
              <a:schemeClr val="bg2"/>
            </a:solidFill>
          </a:endParaRPr>
        </a:p>
      </dsp:txBody>
      <dsp:txXfrm rot="-5400000">
        <a:off x="2889367" y="3333712"/>
        <a:ext cx="5086384" cy="929186"/>
      </dsp:txXfrm>
    </dsp:sp>
    <dsp:sp modelId="{C9F0ABAA-C975-46F6-B5DA-496F00CBA701}">
      <dsp:nvSpPr>
        <dsp:cNvPr id="0" name=""/>
        <dsp:cNvSpPr/>
      </dsp:nvSpPr>
      <dsp:spPr>
        <a:xfrm>
          <a:off x="0" y="3288426"/>
          <a:ext cx="2889366" cy="1019757"/>
        </a:xfrm>
        <a:prstGeom prst="roundRect">
          <a:avLst/>
        </a:prstGeom>
        <a:noFill/>
        <a:ln w="15875"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rPr>
            <a:t>Public Charging</a:t>
          </a:r>
        </a:p>
      </dsp:txBody>
      <dsp:txXfrm>
        <a:off x="49780" y="3338206"/>
        <a:ext cx="2789806" cy="92019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1"/>
            <a:ext cx="3037840" cy="464820"/>
          </a:xfrm>
          <a:prstGeom prst="rect">
            <a:avLst/>
          </a:prstGeom>
          <a:noFill/>
          <a:ln w="9525">
            <a:noFill/>
            <a:miter lim="800000"/>
            <a:headEnd/>
            <a:tailEnd/>
          </a:ln>
          <a:effectLst/>
        </p:spPr>
        <p:txBody>
          <a:bodyPr vert="horz" wrap="square" lIns="92776" tIns="46389" rIns="92776" bIns="46389" numCol="1" anchor="t" anchorCtr="0" compatLnSpc="1">
            <a:prstTxWarp prst="textNoShape">
              <a:avLst/>
            </a:prstTxWarp>
          </a:bodyPr>
          <a:lstStyle>
            <a:lvl1pPr algn="l">
              <a:spcBef>
                <a:spcPct val="0"/>
              </a:spcBef>
              <a:defRPr sz="1200" b="0"/>
            </a:lvl1pPr>
          </a:lstStyle>
          <a:p>
            <a:pPr>
              <a:defRPr/>
            </a:pPr>
            <a:endParaRPr lang="en-US"/>
          </a:p>
        </p:txBody>
      </p:sp>
      <p:sp>
        <p:nvSpPr>
          <p:cNvPr id="16387" name="Rectangle 3"/>
          <p:cNvSpPr>
            <a:spLocks noGrp="1" noChangeArrowheads="1"/>
          </p:cNvSpPr>
          <p:nvPr>
            <p:ph type="dt" sz="quarter" idx="1"/>
          </p:nvPr>
        </p:nvSpPr>
        <p:spPr bwMode="auto">
          <a:xfrm>
            <a:off x="3970938" y="1"/>
            <a:ext cx="3037840" cy="464820"/>
          </a:xfrm>
          <a:prstGeom prst="rect">
            <a:avLst/>
          </a:prstGeom>
          <a:noFill/>
          <a:ln w="9525">
            <a:noFill/>
            <a:miter lim="800000"/>
            <a:headEnd/>
            <a:tailEnd/>
          </a:ln>
          <a:effectLst/>
        </p:spPr>
        <p:txBody>
          <a:bodyPr vert="horz" wrap="square" lIns="92776" tIns="46389" rIns="92776" bIns="46389" numCol="1" anchor="t" anchorCtr="0" compatLnSpc="1">
            <a:prstTxWarp prst="textNoShape">
              <a:avLst/>
            </a:prstTxWarp>
          </a:bodyPr>
          <a:lstStyle>
            <a:lvl1pPr algn="r">
              <a:spcBef>
                <a:spcPct val="0"/>
              </a:spcBef>
              <a:defRPr sz="1200" b="0"/>
            </a:lvl1pPr>
          </a:lstStyle>
          <a:p>
            <a:pPr>
              <a:defRPr/>
            </a:pPr>
            <a:endParaRPr lang="en-US"/>
          </a:p>
        </p:txBody>
      </p:sp>
      <p:sp>
        <p:nvSpPr>
          <p:cNvPr id="16388" name="Rectangle 4"/>
          <p:cNvSpPr>
            <a:spLocks noGrp="1" noChangeArrowheads="1"/>
          </p:cNvSpPr>
          <p:nvPr>
            <p:ph type="ftr" sz="quarter" idx="2"/>
          </p:nvPr>
        </p:nvSpPr>
        <p:spPr bwMode="auto">
          <a:xfrm>
            <a:off x="0" y="8829966"/>
            <a:ext cx="3037840" cy="464820"/>
          </a:xfrm>
          <a:prstGeom prst="rect">
            <a:avLst/>
          </a:prstGeom>
          <a:noFill/>
          <a:ln w="9525">
            <a:noFill/>
            <a:miter lim="800000"/>
            <a:headEnd/>
            <a:tailEnd/>
          </a:ln>
          <a:effectLst/>
        </p:spPr>
        <p:txBody>
          <a:bodyPr vert="horz" wrap="square" lIns="92776" tIns="46389" rIns="92776" bIns="46389" numCol="1" anchor="b" anchorCtr="0" compatLnSpc="1">
            <a:prstTxWarp prst="textNoShape">
              <a:avLst/>
            </a:prstTxWarp>
          </a:bodyPr>
          <a:lstStyle>
            <a:lvl1pPr algn="l">
              <a:spcBef>
                <a:spcPct val="0"/>
              </a:spcBef>
              <a:defRPr sz="1200" b="0"/>
            </a:lvl1pPr>
          </a:lstStyle>
          <a:p>
            <a:pPr>
              <a:defRPr/>
            </a:pPr>
            <a:endParaRPr lang="en-US"/>
          </a:p>
        </p:txBody>
      </p:sp>
      <p:sp>
        <p:nvSpPr>
          <p:cNvPr id="16389" name="Rectangle 5"/>
          <p:cNvSpPr>
            <a:spLocks noGrp="1" noChangeArrowheads="1"/>
          </p:cNvSpPr>
          <p:nvPr>
            <p:ph type="sldNum" sz="quarter" idx="3"/>
          </p:nvPr>
        </p:nvSpPr>
        <p:spPr bwMode="auto">
          <a:xfrm>
            <a:off x="3970938" y="8829966"/>
            <a:ext cx="3037840" cy="464820"/>
          </a:xfrm>
          <a:prstGeom prst="rect">
            <a:avLst/>
          </a:prstGeom>
          <a:noFill/>
          <a:ln w="9525">
            <a:noFill/>
            <a:miter lim="800000"/>
            <a:headEnd/>
            <a:tailEnd/>
          </a:ln>
          <a:effectLst/>
        </p:spPr>
        <p:txBody>
          <a:bodyPr vert="horz" wrap="square" lIns="92776" tIns="46389" rIns="92776" bIns="46389" numCol="1" anchor="b" anchorCtr="0" compatLnSpc="1">
            <a:prstTxWarp prst="textNoShape">
              <a:avLst/>
            </a:prstTxWarp>
          </a:bodyPr>
          <a:lstStyle>
            <a:lvl1pPr algn="r">
              <a:spcBef>
                <a:spcPct val="0"/>
              </a:spcBef>
              <a:defRPr sz="1200" b="0"/>
            </a:lvl1pPr>
          </a:lstStyle>
          <a:p>
            <a:pPr>
              <a:defRPr/>
            </a:pPr>
            <a:fld id="{22DAACD1-C735-44D6-93D3-DF9B71524088}" type="slidenum">
              <a:rPr lang="en-US"/>
              <a:pPr>
                <a:defRPr/>
              </a:pPr>
              <a:t>‹#›</a:t>
            </a:fld>
            <a:endParaRPr lang="en-US"/>
          </a:p>
        </p:txBody>
      </p:sp>
    </p:spTree>
    <p:extLst>
      <p:ext uri="{BB962C8B-B14F-4D97-AF65-F5344CB8AC3E}">
        <p14:creationId xmlns:p14="http://schemas.microsoft.com/office/powerpoint/2010/main" val="316004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
            <a:ext cx="3037840" cy="464820"/>
          </a:xfrm>
          <a:prstGeom prst="rect">
            <a:avLst/>
          </a:prstGeom>
          <a:noFill/>
          <a:ln w="9525">
            <a:noFill/>
            <a:miter lim="800000"/>
            <a:headEnd/>
            <a:tailEnd/>
          </a:ln>
          <a:effectLst/>
        </p:spPr>
        <p:txBody>
          <a:bodyPr vert="horz" wrap="square" lIns="92776" tIns="46389" rIns="92776" bIns="46389" numCol="1" anchor="t" anchorCtr="0" compatLnSpc="1">
            <a:prstTxWarp prst="textNoShape">
              <a:avLst/>
            </a:prstTxWarp>
          </a:bodyPr>
          <a:lstStyle>
            <a:lvl1pPr algn="l">
              <a:spcBef>
                <a:spcPct val="0"/>
              </a:spcBef>
              <a:defRPr sz="1200" b="0"/>
            </a:lvl1pPr>
          </a:lstStyle>
          <a:p>
            <a:pPr>
              <a:defRPr/>
            </a:pPr>
            <a:endParaRPr lang="en-US"/>
          </a:p>
        </p:txBody>
      </p:sp>
      <p:sp>
        <p:nvSpPr>
          <p:cNvPr id="4099" name="Rectangle 3"/>
          <p:cNvSpPr>
            <a:spLocks noGrp="1" noChangeArrowheads="1"/>
          </p:cNvSpPr>
          <p:nvPr>
            <p:ph type="dt" idx="1"/>
          </p:nvPr>
        </p:nvSpPr>
        <p:spPr bwMode="auto">
          <a:xfrm>
            <a:off x="3970938" y="1"/>
            <a:ext cx="3037840" cy="464820"/>
          </a:xfrm>
          <a:prstGeom prst="rect">
            <a:avLst/>
          </a:prstGeom>
          <a:noFill/>
          <a:ln w="9525">
            <a:noFill/>
            <a:miter lim="800000"/>
            <a:headEnd/>
            <a:tailEnd/>
          </a:ln>
          <a:effectLst/>
        </p:spPr>
        <p:txBody>
          <a:bodyPr vert="horz" wrap="square" lIns="92776" tIns="46389" rIns="92776" bIns="46389" numCol="1" anchor="t" anchorCtr="0" compatLnSpc="1">
            <a:prstTxWarp prst="textNoShape">
              <a:avLst/>
            </a:prstTxWarp>
          </a:bodyPr>
          <a:lstStyle>
            <a:lvl1pPr algn="r">
              <a:spcBef>
                <a:spcPct val="0"/>
              </a:spcBef>
              <a:defRPr sz="1200" b="0"/>
            </a:lvl1pPr>
          </a:lstStyle>
          <a:p>
            <a:pPr>
              <a:defRPr/>
            </a:pPr>
            <a:endParaRPr lang="en-US"/>
          </a:p>
        </p:txBody>
      </p:sp>
      <p:sp>
        <p:nvSpPr>
          <p:cNvPr id="28676" name="Rectangle 4"/>
          <p:cNvSpPr>
            <a:spLocks noGrp="1" noRot="1" noChangeAspect="1" noChangeArrowheads="1" noTextEdit="1"/>
          </p:cNvSpPr>
          <p:nvPr>
            <p:ph type="sldImg" idx="2"/>
          </p:nvPr>
        </p:nvSpPr>
        <p:spPr bwMode="auto">
          <a:xfrm>
            <a:off x="407988"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1040" y="4415792"/>
            <a:ext cx="5608320" cy="4183380"/>
          </a:xfrm>
          <a:prstGeom prst="rect">
            <a:avLst/>
          </a:prstGeom>
          <a:noFill/>
          <a:ln w="9525">
            <a:noFill/>
            <a:miter lim="800000"/>
            <a:headEnd/>
            <a:tailEnd/>
          </a:ln>
          <a:effectLst/>
        </p:spPr>
        <p:txBody>
          <a:bodyPr vert="horz" wrap="square" lIns="92776" tIns="46389" rIns="92776" bIns="463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29966"/>
            <a:ext cx="3037840" cy="464820"/>
          </a:xfrm>
          <a:prstGeom prst="rect">
            <a:avLst/>
          </a:prstGeom>
          <a:noFill/>
          <a:ln w="9525">
            <a:noFill/>
            <a:miter lim="800000"/>
            <a:headEnd/>
            <a:tailEnd/>
          </a:ln>
          <a:effectLst/>
        </p:spPr>
        <p:txBody>
          <a:bodyPr vert="horz" wrap="square" lIns="92776" tIns="46389" rIns="92776" bIns="46389" numCol="1" anchor="b" anchorCtr="0" compatLnSpc="1">
            <a:prstTxWarp prst="textNoShape">
              <a:avLst/>
            </a:prstTxWarp>
          </a:bodyPr>
          <a:lstStyle>
            <a:lvl1pPr algn="l">
              <a:spcBef>
                <a:spcPct val="0"/>
              </a:spcBef>
              <a:defRPr sz="1200" b="0"/>
            </a:lvl1pPr>
          </a:lstStyle>
          <a:p>
            <a:pPr>
              <a:defRPr/>
            </a:pPr>
            <a:endParaRPr lang="en-US"/>
          </a:p>
        </p:txBody>
      </p:sp>
      <p:sp>
        <p:nvSpPr>
          <p:cNvPr id="4103" name="Rectangle 7"/>
          <p:cNvSpPr>
            <a:spLocks noGrp="1" noChangeArrowheads="1"/>
          </p:cNvSpPr>
          <p:nvPr>
            <p:ph type="sldNum" sz="quarter" idx="5"/>
          </p:nvPr>
        </p:nvSpPr>
        <p:spPr bwMode="auto">
          <a:xfrm>
            <a:off x="3970938" y="8829966"/>
            <a:ext cx="3037840" cy="464820"/>
          </a:xfrm>
          <a:prstGeom prst="rect">
            <a:avLst/>
          </a:prstGeom>
          <a:noFill/>
          <a:ln w="9525">
            <a:noFill/>
            <a:miter lim="800000"/>
            <a:headEnd/>
            <a:tailEnd/>
          </a:ln>
          <a:effectLst/>
        </p:spPr>
        <p:txBody>
          <a:bodyPr vert="horz" wrap="square" lIns="92776" tIns="46389" rIns="92776" bIns="46389" numCol="1" anchor="b" anchorCtr="0" compatLnSpc="1">
            <a:prstTxWarp prst="textNoShape">
              <a:avLst/>
            </a:prstTxWarp>
          </a:bodyPr>
          <a:lstStyle>
            <a:lvl1pPr algn="r">
              <a:spcBef>
                <a:spcPct val="0"/>
              </a:spcBef>
              <a:defRPr sz="1200" b="0"/>
            </a:lvl1pPr>
          </a:lstStyle>
          <a:p>
            <a:pPr>
              <a:defRPr/>
            </a:pPr>
            <a:fld id="{37201138-DA97-4D10-8B12-9F5DC6B7BDB0}" type="slidenum">
              <a:rPr lang="en-US"/>
              <a:pPr>
                <a:defRPr/>
              </a:pPr>
              <a:t>‹#›</a:t>
            </a:fld>
            <a:endParaRPr lang="en-US"/>
          </a:p>
        </p:txBody>
      </p:sp>
    </p:spTree>
    <p:extLst>
      <p:ext uri="{BB962C8B-B14F-4D97-AF65-F5344CB8AC3E}">
        <p14:creationId xmlns:p14="http://schemas.microsoft.com/office/powerpoint/2010/main" val="1200732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407988" y="696913"/>
            <a:ext cx="6197600" cy="3486150"/>
          </a:xfrm>
          <a:ln/>
        </p:spPr>
      </p:sp>
      <p:sp>
        <p:nvSpPr>
          <p:cNvPr id="187395" name="Rectangle 3"/>
          <p:cNvSpPr>
            <a:spLocks noGrp="1" noChangeArrowheads="1"/>
          </p:cNvSpPr>
          <p:nvPr>
            <p:ph type="body" idx="1"/>
          </p:nvPr>
        </p:nvSpPr>
        <p:spPr/>
        <p:txBody>
          <a:bodyPr/>
          <a:lstStyle/>
          <a:p>
            <a:endParaRPr lang="en-US" dirty="0">
              <a:latin typeface="Arial" pitchFamily="34" charset="0"/>
              <a:ea typeface="ＭＳ Ｐゴシック" pitchFamily="-64" charset="-128"/>
            </a:endParaRPr>
          </a:p>
        </p:txBody>
      </p:sp>
    </p:spTree>
    <p:extLst>
      <p:ext uri="{BB962C8B-B14F-4D97-AF65-F5344CB8AC3E}">
        <p14:creationId xmlns:p14="http://schemas.microsoft.com/office/powerpoint/2010/main" val="379842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144" name="Google Shape;14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d8dfd82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impetus for the AZ TE Statewide Plan was two ACC policy statements. </a:t>
            </a:r>
            <a:endParaRPr dirty="0"/>
          </a:p>
        </p:txBody>
      </p:sp>
      <p:sp>
        <p:nvSpPr>
          <p:cNvPr id="156" name="Google Shape;156;gfd8dfd82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fd8dfd82b5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fd8dfd82b5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dd602a65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ddd602a65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e7808d9a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e7808d9ae5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fd8dfd82b5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fd8dfd82b5_0_4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fd8dfd82b5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fd8dfd82b5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H.A. Courtright</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D4C-0345-47C5-B5B2-7A068BAF5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144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H.A. Courtright</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D4C-0345-47C5-B5B2-7A068BAF5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450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H.A. Courtright</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50D4C-0345-47C5-B5B2-7A068BAF58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58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407988" y="696913"/>
            <a:ext cx="6197600" cy="3486150"/>
          </a:xfrm>
          <a:ln/>
        </p:spPr>
      </p:sp>
      <p:sp>
        <p:nvSpPr>
          <p:cNvPr id="187395" name="Rectangle 3"/>
          <p:cNvSpPr>
            <a:spLocks noGrp="1" noChangeArrowheads="1"/>
          </p:cNvSpPr>
          <p:nvPr>
            <p:ph type="body" idx="1"/>
          </p:nvPr>
        </p:nvSpPr>
        <p:spPr/>
        <p:txBody>
          <a:bodyPr/>
          <a:lstStyle/>
          <a:p>
            <a:endParaRPr lang="en-US" dirty="0">
              <a:latin typeface="Arial" pitchFamily="34" charset="0"/>
              <a:ea typeface="ＭＳ Ｐゴシック" pitchFamily="-64" charset="-128"/>
            </a:endParaRPr>
          </a:p>
        </p:txBody>
      </p:sp>
    </p:spTree>
    <p:extLst>
      <p:ext uri="{BB962C8B-B14F-4D97-AF65-F5344CB8AC3E}">
        <p14:creationId xmlns:p14="http://schemas.microsoft.com/office/powerpoint/2010/main" val="3805096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407988" y="696913"/>
            <a:ext cx="6197600" cy="3486150"/>
          </a:xfrm>
          <a:ln/>
        </p:spPr>
      </p:sp>
      <p:sp>
        <p:nvSpPr>
          <p:cNvPr id="187395" name="Rectangle 3"/>
          <p:cNvSpPr>
            <a:spLocks noGrp="1" noChangeArrowheads="1"/>
          </p:cNvSpPr>
          <p:nvPr>
            <p:ph type="body" idx="1"/>
          </p:nvPr>
        </p:nvSpPr>
        <p:spPr/>
        <p:txBody>
          <a:bodyPr/>
          <a:lstStyle/>
          <a:p>
            <a:endParaRPr lang="en-US" dirty="0">
              <a:latin typeface="Arial" pitchFamily="34" charset="0"/>
              <a:ea typeface="ＭＳ Ｐゴシック" pitchFamily="-64" charset="-128"/>
            </a:endParaRPr>
          </a:p>
        </p:txBody>
      </p:sp>
    </p:spTree>
    <p:extLst>
      <p:ext uri="{BB962C8B-B14F-4D97-AF65-F5344CB8AC3E}">
        <p14:creationId xmlns:p14="http://schemas.microsoft.com/office/powerpoint/2010/main" val="2016563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407988" y="696913"/>
            <a:ext cx="6197600" cy="3486150"/>
          </a:xfrm>
          <a:ln/>
        </p:spPr>
      </p:sp>
      <p:sp>
        <p:nvSpPr>
          <p:cNvPr id="187395" name="Rectangle 3"/>
          <p:cNvSpPr>
            <a:spLocks noGrp="1" noChangeArrowheads="1"/>
          </p:cNvSpPr>
          <p:nvPr>
            <p:ph type="body" idx="1"/>
          </p:nvPr>
        </p:nvSpPr>
        <p:spPr/>
        <p:txBody>
          <a:bodyPr/>
          <a:lstStyle/>
          <a:p>
            <a:endParaRPr lang="en-US" dirty="0">
              <a:latin typeface="Arial" pitchFamily="34" charset="0"/>
              <a:ea typeface="ＭＳ Ｐゴシック" pitchFamily="-64" charset="-128"/>
            </a:endParaRPr>
          </a:p>
        </p:txBody>
      </p:sp>
    </p:spTree>
    <p:extLst>
      <p:ext uri="{BB962C8B-B14F-4D97-AF65-F5344CB8AC3E}">
        <p14:creationId xmlns:p14="http://schemas.microsoft.com/office/powerpoint/2010/main" val="37665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407988" y="696913"/>
            <a:ext cx="6197600" cy="3486150"/>
          </a:xfrm>
          <a:ln/>
        </p:spPr>
      </p:sp>
      <p:sp>
        <p:nvSpPr>
          <p:cNvPr id="187395" name="Rectangle 3"/>
          <p:cNvSpPr>
            <a:spLocks noGrp="1" noChangeArrowheads="1"/>
          </p:cNvSpPr>
          <p:nvPr>
            <p:ph type="body" idx="1"/>
          </p:nvPr>
        </p:nvSpPr>
        <p:spPr/>
        <p:txBody>
          <a:bodyPr/>
          <a:lstStyle/>
          <a:p>
            <a:endParaRPr lang="en-US" dirty="0">
              <a:latin typeface="Arial" pitchFamily="34" charset="0"/>
              <a:ea typeface="ＭＳ Ｐゴシック" pitchFamily="-64" charset="-128"/>
            </a:endParaRPr>
          </a:p>
        </p:txBody>
      </p:sp>
    </p:spTree>
    <p:extLst>
      <p:ext uri="{BB962C8B-B14F-4D97-AF65-F5344CB8AC3E}">
        <p14:creationId xmlns:p14="http://schemas.microsoft.com/office/powerpoint/2010/main" val="3738758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407988" y="696913"/>
            <a:ext cx="6197600" cy="3486150"/>
          </a:xfrm>
          <a:ln/>
        </p:spPr>
      </p:sp>
      <p:sp>
        <p:nvSpPr>
          <p:cNvPr id="187395" name="Rectangle 3"/>
          <p:cNvSpPr>
            <a:spLocks noGrp="1" noChangeArrowheads="1"/>
          </p:cNvSpPr>
          <p:nvPr>
            <p:ph type="body" idx="1"/>
          </p:nvPr>
        </p:nvSpPr>
        <p:spPr/>
        <p:txBody>
          <a:bodyPr/>
          <a:lstStyle/>
          <a:p>
            <a:endParaRPr lang="en-US" dirty="0">
              <a:latin typeface="Arial" pitchFamily="34" charset="0"/>
              <a:ea typeface="ＭＳ Ｐゴシック" pitchFamily="-64" charset="-128"/>
            </a:endParaRPr>
          </a:p>
        </p:txBody>
      </p:sp>
    </p:spTree>
    <p:extLst>
      <p:ext uri="{BB962C8B-B14F-4D97-AF65-F5344CB8AC3E}">
        <p14:creationId xmlns:p14="http://schemas.microsoft.com/office/powerpoint/2010/main" val="314706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407988" y="696913"/>
            <a:ext cx="6197600" cy="3486150"/>
          </a:xfrm>
          <a:ln/>
        </p:spPr>
      </p:sp>
      <p:sp>
        <p:nvSpPr>
          <p:cNvPr id="187395" name="Rectangle 3"/>
          <p:cNvSpPr>
            <a:spLocks noGrp="1" noChangeArrowheads="1"/>
          </p:cNvSpPr>
          <p:nvPr>
            <p:ph type="body" idx="1"/>
          </p:nvPr>
        </p:nvSpPr>
        <p:spPr/>
        <p:txBody>
          <a:bodyPr/>
          <a:lstStyle/>
          <a:p>
            <a:endParaRPr lang="en-US" dirty="0">
              <a:latin typeface="Arial" pitchFamily="34" charset="0"/>
              <a:ea typeface="ＭＳ Ｐゴシック" pitchFamily="-64" charset="-128"/>
            </a:endParaRPr>
          </a:p>
        </p:txBody>
      </p:sp>
    </p:spTree>
    <p:extLst>
      <p:ext uri="{BB962C8B-B14F-4D97-AF65-F5344CB8AC3E}">
        <p14:creationId xmlns:p14="http://schemas.microsoft.com/office/powerpoint/2010/main" val="3490650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407988" y="696913"/>
            <a:ext cx="6197600" cy="3486150"/>
          </a:xfrm>
          <a:ln/>
        </p:spPr>
      </p:sp>
      <p:sp>
        <p:nvSpPr>
          <p:cNvPr id="187395" name="Rectangle 3"/>
          <p:cNvSpPr>
            <a:spLocks noGrp="1" noChangeArrowheads="1"/>
          </p:cNvSpPr>
          <p:nvPr>
            <p:ph type="body" idx="1"/>
          </p:nvPr>
        </p:nvSpPr>
        <p:spPr/>
        <p:txBody>
          <a:bodyPr/>
          <a:lstStyle/>
          <a:p>
            <a:endParaRPr lang="en-US" dirty="0">
              <a:latin typeface="Arial" pitchFamily="34" charset="0"/>
              <a:ea typeface="ＭＳ Ｐゴシック" pitchFamily="-64" charset="-128"/>
            </a:endParaRPr>
          </a:p>
        </p:txBody>
      </p:sp>
    </p:spTree>
    <p:extLst>
      <p:ext uri="{BB962C8B-B14F-4D97-AF65-F5344CB8AC3E}">
        <p14:creationId xmlns:p14="http://schemas.microsoft.com/office/powerpoint/2010/main" val="54504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407988" y="696913"/>
            <a:ext cx="6197600" cy="3486150"/>
          </a:xfrm>
          <a:ln/>
        </p:spPr>
      </p:sp>
      <p:sp>
        <p:nvSpPr>
          <p:cNvPr id="187395" name="Rectangle 3"/>
          <p:cNvSpPr>
            <a:spLocks noGrp="1" noChangeArrowheads="1"/>
          </p:cNvSpPr>
          <p:nvPr>
            <p:ph type="body" idx="1"/>
          </p:nvPr>
        </p:nvSpPr>
        <p:spPr/>
        <p:txBody>
          <a:bodyPr/>
          <a:lstStyle/>
          <a:p>
            <a:endParaRPr lang="en-US" dirty="0">
              <a:latin typeface="Arial" pitchFamily="34" charset="0"/>
              <a:ea typeface="ＭＳ Ｐゴシック" pitchFamily="-64" charset="-128"/>
            </a:endParaRPr>
          </a:p>
        </p:txBody>
      </p:sp>
    </p:spTree>
    <p:extLst>
      <p:ext uri="{BB962C8B-B14F-4D97-AF65-F5344CB8AC3E}">
        <p14:creationId xmlns:p14="http://schemas.microsoft.com/office/powerpoint/2010/main" val="2074702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FB6660-9442-4D5B-8FE6-1CB0820601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173673"/>
      </p:ext>
    </p:extLst>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13"/>
          <p:cNvSpPr>
            <a:spLocks noGrp="1" noChangeArrowheads="1"/>
          </p:cNvSpPr>
          <p:nvPr>
            <p:ph type="dt" sz="half" idx="10"/>
          </p:nvPr>
        </p:nvSpPr>
        <p:spPr>
          <a:ln/>
        </p:spPr>
        <p:txBody>
          <a:bodyPr/>
          <a:lstStyle>
            <a:lvl1pPr>
              <a:defRPr/>
            </a:lvl1pPr>
          </a:lstStyle>
          <a:p>
            <a:fld id="{FF43A547-8FD5-464A-8BFB-9A3D67898453}" type="datetime1">
              <a:rPr lang="en-US"/>
              <a:pPr/>
              <a:t>11/5/2021</a:t>
            </a:fld>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7AB564E1-F2FE-40E7-8A0E-63489F85EED9}" type="slidenum">
              <a:rPr lang="en-US"/>
              <a:pPr/>
              <a:t>‹#›</a:t>
            </a:fld>
            <a:endParaRPr lang="en-US"/>
          </a:p>
        </p:txBody>
      </p:sp>
    </p:spTree>
    <p:extLst>
      <p:ext uri="{BB962C8B-B14F-4D97-AF65-F5344CB8AC3E}">
        <p14:creationId xmlns:p14="http://schemas.microsoft.com/office/powerpoint/2010/main" val="1315491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13"/>
          <p:cNvSpPr>
            <a:spLocks noGrp="1" noChangeArrowheads="1"/>
          </p:cNvSpPr>
          <p:nvPr>
            <p:ph type="dt" sz="half" idx="10"/>
          </p:nvPr>
        </p:nvSpPr>
        <p:spPr>
          <a:ln/>
        </p:spPr>
        <p:txBody>
          <a:bodyPr/>
          <a:lstStyle>
            <a:lvl1pPr>
              <a:defRPr/>
            </a:lvl1pPr>
          </a:lstStyle>
          <a:p>
            <a:fld id="{BC23C80F-C66D-4CD1-8816-429E3D449670}" type="datetime1">
              <a:rPr lang="en-US"/>
              <a:pPr/>
              <a:t>11/5/2021</a:t>
            </a:fld>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67B302F9-B9C2-43BB-BE58-163E711EAC59}" type="slidenum">
              <a:rPr lang="en-US"/>
              <a:pPr/>
              <a:t>‹#›</a:t>
            </a:fld>
            <a:endParaRPr lang="en-US"/>
          </a:p>
        </p:txBody>
      </p:sp>
    </p:spTree>
    <p:extLst>
      <p:ext uri="{BB962C8B-B14F-4D97-AF65-F5344CB8AC3E}">
        <p14:creationId xmlns:p14="http://schemas.microsoft.com/office/powerpoint/2010/main" val="1986957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13"/>
          <p:cNvSpPr>
            <a:spLocks noGrp="1" noChangeArrowheads="1"/>
          </p:cNvSpPr>
          <p:nvPr>
            <p:ph type="dt" sz="half" idx="10"/>
          </p:nvPr>
        </p:nvSpPr>
        <p:spPr>
          <a:ln/>
        </p:spPr>
        <p:txBody>
          <a:bodyPr/>
          <a:lstStyle>
            <a:lvl1pPr>
              <a:defRPr/>
            </a:lvl1pPr>
          </a:lstStyle>
          <a:p>
            <a:fld id="{971F4A13-5316-4289-A4E7-B581E7C4737C}" type="datetime1">
              <a:rPr lang="en-US"/>
              <a:pPr/>
              <a:t>11/5/2021</a:t>
            </a:fld>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D2200A44-B615-434C-BCD3-F8D76F69374A}" type="slidenum">
              <a:rPr lang="en-US"/>
              <a:pPr/>
              <a:t>‹#›</a:t>
            </a:fld>
            <a:endParaRPr lang="en-US"/>
          </a:p>
        </p:txBody>
      </p:sp>
    </p:spTree>
    <p:extLst>
      <p:ext uri="{BB962C8B-B14F-4D97-AF65-F5344CB8AC3E}">
        <p14:creationId xmlns:p14="http://schemas.microsoft.com/office/powerpoint/2010/main" val="3391219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7150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28600"/>
            <a:ext cx="8026400" cy="57150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13"/>
          <p:cNvSpPr>
            <a:spLocks noGrp="1" noChangeArrowheads="1"/>
          </p:cNvSpPr>
          <p:nvPr>
            <p:ph type="dt" sz="half" idx="10"/>
          </p:nvPr>
        </p:nvSpPr>
        <p:spPr>
          <a:ln/>
        </p:spPr>
        <p:txBody>
          <a:bodyPr/>
          <a:lstStyle>
            <a:lvl1pPr>
              <a:defRPr/>
            </a:lvl1pPr>
          </a:lstStyle>
          <a:p>
            <a:fld id="{8BA0BF4B-191C-4D7B-B3E9-B7670435B132}" type="datetime1">
              <a:rPr lang="en-US"/>
              <a:pPr/>
              <a:t>11/5/2021</a:t>
            </a:fld>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42668427-F742-4B41-AE81-5FFE2CA30824}" type="slidenum">
              <a:rPr lang="en-US"/>
              <a:pPr/>
              <a:t>‹#›</a:t>
            </a:fld>
            <a:endParaRPr lang="en-US"/>
          </a:p>
        </p:txBody>
      </p:sp>
    </p:spTree>
    <p:extLst>
      <p:ext uri="{BB962C8B-B14F-4D97-AF65-F5344CB8AC3E}">
        <p14:creationId xmlns:p14="http://schemas.microsoft.com/office/powerpoint/2010/main" val="1630040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9652000" cy="1143000"/>
          </a:xfrm>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0"/>
            <a:ext cx="10972800" cy="20955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0" y="3848100"/>
            <a:ext cx="10972800" cy="20955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13"/>
          <p:cNvSpPr>
            <a:spLocks noGrp="1" noChangeArrowheads="1"/>
          </p:cNvSpPr>
          <p:nvPr>
            <p:ph type="dt" sz="half" idx="10"/>
          </p:nvPr>
        </p:nvSpPr>
        <p:spPr>
          <a:ln/>
        </p:spPr>
        <p:txBody>
          <a:bodyPr/>
          <a:lstStyle>
            <a:lvl1pPr>
              <a:defRPr/>
            </a:lvl1pPr>
          </a:lstStyle>
          <a:p>
            <a:fld id="{5DD9718C-A142-4B71-B66E-0A2B67E417FC}" type="datetime1">
              <a:rPr lang="en-US"/>
              <a:pPr/>
              <a:t>11/5/2021</a:t>
            </a:fld>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7587547D-0BFD-4F69-81D2-9C4831488F9F}" type="slidenum">
              <a:rPr lang="en-US"/>
              <a:pPr/>
              <a:t>‹#›</a:t>
            </a:fld>
            <a:endParaRPr lang="en-US"/>
          </a:p>
        </p:txBody>
      </p:sp>
    </p:spTree>
    <p:extLst>
      <p:ext uri="{BB962C8B-B14F-4D97-AF65-F5344CB8AC3E}">
        <p14:creationId xmlns:p14="http://schemas.microsoft.com/office/powerpoint/2010/main" val="3392325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Rectangle 13"/>
          <p:cNvSpPr>
            <a:spLocks noGrp="1" noChangeArrowheads="1"/>
          </p:cNvSpPr>
          <p:nvPr>
            <p:ph type="dt" sz="half" idx="10"/>
          </p:nvPr>
        </p:nvSpPr>
        <p:spPr>
          <a:ln/>
        </p:spPr>
        <p:txBody>
          <a:bodyPr/>
          <a:lstStyle>
            <a:lvl1pPr>
              <a:defRPr/>
            </a:lvl1pPr>
          </a:lstStyle>
          <a:p>
            <a:fld id="{B126315D-583D-4BE2-A19C-9659E0605901}" type="datetime1">
              <a:rPr lang="en-US"/>
              <a:pPr/>
              <a:t>11/5/2021</a:t>
            </a:fld>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541E5248-BFBE-41FD-9793-CD76BC3655A5}" type="slidenum">
              <a:rPr lang="en-US"/>
              <a:pPr/>
              <a:t>‹#›</a:t>
            </a:fld>
            <a:endParaRPr lang="en-US"/>
          </a:p>
        </p:txBody>
      </p:sp>
    </p:spTree>
    <p:extLst>
      <p:ext uri="{BB962C8B-B14F-4D97-AF65-F5344CB8AC3E}">
        <p14:creationId xmlns:p14="http://schemas.microsoft.com/office/powerpoint/2010/main" val="1103910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pic>
        <p:nvPicPr>
          <p:cNvPr id="5" name="Picture 7" descr="presentationhead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16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
          <p:cNvSpPr txBox="1">
            <a:spLocks noChangeArrowheads="1"/>
          </p:cNvSpPr>
          <p:nvPr userDrawn="1"/>
        </p:nvSpPr>
        <p:spPr bwMode="auto">
          <a:xfrm>
            <a:off x="203200" y="533401"/>
            <a:ext cx="1727200" cy="366713"/>
          </a:xfrm>
          <a:prstGeom prst="rect">
            <a:avLst/>
          </a:prstGeom>
          <a:noFill/>
          <a:ln w="9525">
            <a:noFill/>
            <a:miter lim="800000"/>
            <a:headEnd/>
            <a:tailEnd/>
          </a:ln>
          <a:effectLst/>
        </p:spPr>
        <p:txBody>
          <a:bodyPr lIns="91429" tIns="45714" rIns="91429" bIns="45714">
            <a:spAutoFit/>
          </a:bodyPr>
          <a:lstStyle/>
          <a:p>
            <a:pPr algn="l">
              <a:defRPr/>
            </a:pPr>
            <a:endParaRPr lang="en-US" b="0">
              <a:solidFill>
                <a:srgbClr val="003366"/>
              </a:solidFill>
              <a:ea typeface="ＭＳ Ｐゴシック" pitchFamily="-64" charset="-128"/>
            </a:endParaRPr>
          </a:p>
        </p:txBody>
      </p:sp>
      <p:pic>
        <p:nvPicPr>
          <p:cNvPr id="8"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87000" y="6172201"/>
            <a:ext cx="170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p:cNvSpPr>
            <a:spLocks noChangeArrowheads="1"/>
          </p:cNvSpPr>
          <p:nvPr userDrawn="1"/>
        </p:nvSpPr>
        <p:spPr bwMode="auto">
          <a:xfrm>
            <a:off x="7385052" y="-50800"/>
            <a:ext cx="4703233" cy="574675"/>
          </a:xfrm>
          <a:prstGeom prst="rect">
            <a:avLst/>
          </a:prstGeom>
          <a:noFill/>
          <a:ln w="9525">
            <a:noFill/>
            <a:miter lim="800000"/>
            <a:headEnd/>
            <a:tailEnd/>
          </a:ln>
        </p:spPr>
        <p:txBody>
          <a:bodyPr lIns="91429" tIns="45714" rIns="91429" bIns="45714" anchor="ctr"/>
          <a:lstStyle/>
          <a:p>
            <a:pPr algn="r">
              <a:spcBef>
                <a:spcPct val="0"/>
              </a:spcBef>
              <a:defRPr/>
            </a:pPr>
            <a:r>
              <a:rPr lang="en-US" b="0">
                <a:solidFill>
                  <a:srgbClr val="FFFFFF"/>
                </a:solidFill>
                <a:latin typeface="Trebuchet MS" charset="0"/>
                <a:ea typeface="ＭＳ Ｐゴシック" charset="-128"/>
                <a:cs typeface="ＭＳ Ｐゴシック" charset="-128"/>
              </a:rPr>
              <a:t>Confidential Draft for Discussion</a:t>
            </a:r>
          </a:p>
        </p:txBody>
      </p:sp>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681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Triangle 11">
            <a:extLst>
              <a:ext uri="{FF2B5EF4-FFF2-40B4-BE49-F238E27FC236}">
                <a16:creationId xmlns:a16="http://schemas.microsoft.com/office/drawing/2014/main" id="{E6423799-3F5C-144E-B6BE-4A255683D14D}"/>
              </a:ext>
            </a:extLst>
          </p:cNvPr>
          <p:cNvSpPr/>
          <p:nvPr userDrawn="1"/>
        </p:nvSpPr>
        <p:spPr>
          <a:xfrm rot="10800000">
            <a:off x="2674672" y="5757559"/>
            <a:ext cx="885010" cy="45542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A17B32-6B05-B744-8D85-A2BD7CF6B818}"/>
              </a:ext>
            </a:extLst>
          </p:cNvPr>
          <p:cNvSpPr/>
          <p:nvPr userDrawn="1"/>
        </p:nvSpPr>
        <p:spPr>
          <a:xfrm>
            <a:off x="611972" y="5757561"/>
            <a:ext cx="2501258" cy="4554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290176-F41F-ED4C-AE64-F5697BE25F5C}"/>
              </a:ext>
            </a:extLst>
          </p:cNvPr>
          <p:cNvSpPr/>
          <p:nvPr userDrawn="1"/>
        </p:nvSpPr>
        <p:spPr>
          <a:xfrm>
            <a:off x="616120" y="479204"/>
            <a:ext cx="10972800" cy="52027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69D370-DD1C-5F4A-982F-B0C1BF0E1788}"/>
              </a:ext>
            </a:extLst>
          </p:cNvPr>
          <p:cNvSpPr>
            <a:spLocks noGrp="1"/>
          </p:cNvSpPr>
          <p:nvPr>
            <p:ph type="ctrTitle"/>
          </p:nvPr>
        </p:nvSpPr>
        <p:spPr>
          <a:xfrm>
            <a:off x="0" y="2612523"/>
            <a:ext cx="12179299" cy="933770"/>
          </a:xfrm>
          <a:prstGeom prst="rect">
            <a:avLst/>
          </a:prstGeom>
        </p:spPr>
        <p:txBody>
          <a:bodyPr anchor="t" anchorCtr="0">
            <a:noAutofit/>
          </a:bodyPr>
          <a:lstStyle>
            <a:lvl1pPr algn="ctr">
              <a:defRPr sz="7200" b="1" spc="-3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A7029877-76E7-3041-8439-B5F4C442AF33}"/>
              </a:ext>
            </a:extLst>
          </p:cNvPr>
          <p:cNvSpPr>
            <a:spLocks noGrp="1"/>
          </p:cNvSpPr>
          <p:nvPr>
            <p:ph type="subTitle" idx="1"/>
          </p:nvPr>
        </p:nvSpPr>
        <p:spPr>
          <a:xfrm>
            <a:off x="0" y="3686806"/>
            <a:ext cx="12192000" cy="477788"/>
          </a:xfrm>
          <a:prstGeom prst="rect">
            <a:avLst/>
          </a:prstGeom>
        </p:spPr>
        <p:txBody>
          <a:bodyPr>
            <a:normAutofit/>
          </a:bodyPr>
          <a:lstStyle>
            <a:lvl1pPr marL="0" indent="0" algn="ctr">
              <a:buNone/>
              <a:defRPr sz="22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Content Placeholder 2">
            <a:extLst>
              <a:ext uri="{FF2B5EF4-FFF2-40B4-BE49-F238E27FC236}">
                <a16:creationId xmlns:a16="http://schemas.microsoft.com/office/drawing/2014/main" id="{EABA2D4E-A3DE-9E47-A5D3-0E09B74BF6D2}"/>
              </a:ext>
            </a:extLst>
          </p:cNvPr>
          <p:cNvSpPr txBox="1">
            <a:spLocks/>
          </p:cNvSpPr>
          <p:nvPr userDrawn="1"/>
        </p:nvSpPr>
        <p:spPr>
          <a:xfrm>
            <a:off x="0" y="6145563"/>
            <a:ext cx="12179299" cy="1764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US" sz="800" dirty="0">
                <a:solidFill>
                  <a:schemeClr val="bg1">
                    <a:lumMod val="50000"/>
                  </a:schemeClr>
                </a:solidFill>
                <a:latin typeface="Arial" panose="020B0604020202020204" pitchFamily="34" charset="0"/>
                <a:cs typeface="Arial" panose="020B0604020202020204" pitchFamily="34" charset="0"/>
              </a:rPr>
              <a:t>©Salt River Project, 2021. All rights reserved. FOR INTERNAL USE ONLY. DO NOT DISTRIBUTE.</a:t>
            </a:r>
            <a:endParaRPr lang="en-US" sz="800" spc="550" dirty="0">
              <a:solidFill>
                <a:schemeClr val="bg1">
                  <a:lumMod val="50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F6C5E76-1D6D-5345-8EC1-866732201F60}"/>
              </a:ext>
            </a:extLst>
          </p:cNvPr>
          <p:cNvSpPr/>
          <p:nvPr userDrawn="1"/>
        </p:nvSpPr>
        <p:spPr>
          <a:xfrm>
            <a:off x="611972" y="5757561"/>
            <a:ext cx="1902628" cy="4554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27CCE4A2-DE34-E943-A237-7689B7EE1783}"/>
              </a:ext>
            </a:extLst>
          </p:cNvPr>
          <p:cNvSpPr/>
          <p:nvPr userDrawn="1"/>
        </p:nvSpPr>
        <p:spPr>
          <a:xfrm>
            <a:off x="2363421" y="5757561"/>
            <a:ext cx="311251" cy="45542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02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E11546-B23D-0843-9F96-425A26D531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8715"/>
          <a:stretch/>
        </p:blipFill>
        <p:spPr>
          <a:xfrm>
            <a:off x="624004" y="479202"/>
            <a:ext cx="10951876" cy="5212080"/>
          </a:xfrm>
          <a:prstGeom prst="rect">
            <a:avLst/>
          </a:prstGeom>
        </p:spPr>
      </p:pic>
      <p:sp>
        <p:nvSpPr>
          <p:cNvPr id="12" name="Triangle 11">
            <a:extLst>
              <a:ext uri="{FF2B5EF4-FFF2-40B4-BE49-F238E27FC236}">
                <a16:creationId xmlns:a16="http://schemas.microsoft.com/office/drawing/2014/main" id="{E6423799-3F5C-144E-B6BE-4A255683D14D}"/>
              </a:ext>
            </a:extLst>
          </p:cNvPr>
          <p:cNvSpPr/>
          <p:nvPr userDrawn="1"/>
        </p:nvSpPr>
        <p:spPr>
          <a:xfrm rot="10800000">
            <a:off x="2674672" y="5757559"/>
            <a:ext cx="885010" cy="45542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A17B32-6B05-B744-8D85-A2BD7CF6B818}"/>
              </a:ext>
            </a:extLst>
          </p:cNvPr>
          <p:cNvSpPr/>
          <p:nvPr userDrawn="1"/>
        </p:nvSpPr>
        <p:spPr>
          <a:xfrm>
            <a:off x="611972" y="5757561"/>
            <a:ext cx="2501258" cy="4554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69D370-DD1C-5F4A-982F-B0C1BF0E1788}"/>
              </a:ext>
            </a:extLst>
          </p:cNvPr>
          <p:cNvSpPr>
            <a:spLocks noGrp="1"/>
          </p:cNvSpPr>
          <p:nvPr>
            <p:ph type="ctrTitle"/>
          </p:nvPr>
        </p:nvSpPr>
        <p:spPr>
          <a:xfrm>
            <a:off x="0" y="2612523"/>
            <a:ext cx="12179299" cy="933770"/>
          </a:xfrm>
          <a:prstGeom prst="rect">
            <a:avLst/>
          </a:prstGeom>
        </p:spPr>
        <p:txBody>
          <a:bodyPr anchor="t" anchorCtr="0">
            <a:noAutofit/>
          </a:bodyPr>
          <a:lstStyle>
            <a:lvl1pPr algn="ctr">
              <a:defRPr sz="7200" b="1" spc="-3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A7029877-76E7-3041-8439-B5F4C442AF33}"/>
              </a:ext>
            </a:extLst>
          </p:cNvPr>
          <p:cNvSpPr>
            <a:spLocks noGrp="1"/>
          </p:cNvSpPr>
          <p:nvPr>
            <p:ph type="subTitle" idx="1"/>
          </p:nvPr>
        </p:nvSpPr>
        <p:spPr>
          <a:xfrm>
            <a:off x="0" y="3686806"/>
            <a:ext cx="12192000" cy="477788"/>
          </a:xfrm>
          <a:prstGeom prst="rect">
            <a:avLst/>
          </a:prstGeom>
        </p:spPr>
        <p:txBody>
          <a:bodyPr>
            <a:normAutofit/>
          </a:bodyPr>
          <a:lstStyle>
            <a:lvl1pPr marL="0" indent="0" algn="ctr">
              <a:buNone/>
              <a:defRPr sz="2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Content Placeholder 2">
            <a:extLst>
              <a:ext uri="{FF2B5EF4-FFF2-40B4-BE49-F238E27FC236}">
                <a16:creationId xmlns:a16="http://schemas.microsoft.com/office/drawing/2014/main" id="{EABA2D4E-A3DE-9E47-A5D3-0E09B74BF6D2}"/>
              </a:ext>
            </a:extLst>
          </p:cNvPr>
          <p:cNvSpPr txBox="1">
            <a:spLocks/>
          </p:cNvSpPr>
          <p:nvPr userDrawn="1"/>
        </p:nvSpPr>
        <p:spPr>
          <a:xfrm>
            <a:off x="0" y="6145563"/>
            <a:ext cx="12179299" cy="1764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US" sz="800" dirty="0">
                <a:solidFill>
                  <a:schemeClr val="bg1">
                    <a:lumMod val="50000"/>
                  </a:schemeClr>
                </a:solidFill>
                <a:latin typeface="Arial" panose="020B0604020202020204" pitchFamily="34" charset="0"/>
                <a:cs typeface="Arial" panose="020B0604020202020204" pitchFamily="34" charset="0"/>
              </a:rPr>
              <a:t>©Salt River Project, 2021. All rights reserved. FOR INTERNAL USE ONLY. DO NOT DISTRIBUTE.</a:t>
            </a:r>
            <a:endParaRPr lang="en-US" sz="800" spc="550" dirty="0">
              <a:solidFill>
                <a:schemeClr val="bg1">
                  <a:lumMod val="50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F6C5E76-1D6D-5345-8EC1-866732201F60}"/>
              </a:ext>
            </a:extLst>
          </p:cNvPr>
          <p:cNvSpPr/>
          <p:nvPr userDrawn="1"/>
        </p:nvSpPr>
        <p:spPr>
          <a:xfrm>
            <a:off x="611972" y="5757561"/>
            <a:ext cx="1902628" cy="4554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27CCE4A2-DE34-E943-A237-7689B7EE1783}"/>
              </a:ext>
            </a:extLst>
          </p:cNvPr>
          <p:cNvSpPr/>
          <p:nvPr userDrawn="1"/>
        </p:nvSpPr>
        <p:spPr>
          <a:xfrm>
            <a:off x="2363421" y="5757561"/>
            <a:ext cx="311251" cy="455421"/>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21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afety Minu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B7FF25-4228-794B-82EB-B4330FAF8E05}"/>
              </a:ext>
            </a:extLst>
          </p:cNvPr>
          <p:cNvSpPr/>
          <p:nvPr userDrawn="1"/>
        </p:nvSpPr>
        <p:spPr>
          <a:xfrm>
            <a:off x="616120" y="589761"/>
            <a:ext cx="10972800" cy="5616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59A49E-FF6B-1F40-BE8A-FB33383C0446}"/>
              </a:ext>
            </a:extLst>
          </p:cNvPr>
          <p:cNvSpPr/>
          <p:nvPr userDrawn="1"/>
        </p:nvSpPr>
        <p:spPr>
          <a:xfrm>
            <a:off x="2132331" y="6231742"/>
            <a:ext cx="1283969" cy="127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A91B66-D4CE-1040-84B0-C7D626C6E334}"/>
              </a:ext>
            </a:extLst>
          </p:cNvPr>
          <p:cNvSpPr/>
          <p:nvPr userDrawn="1"/>
        </p:nvSpPr>
        <p:spPr>
          <a:xfrm>
            <a:off x="611303" y="6231744"/>
            <a:ext cx="2008071" cy="1277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DA7FC83E-3AAE-9340-BD3C-3BE603D95E90}"/>
              </a:ext>
            </a:extLst>
          </p:cNvPr>
          <p:cNvSpPr/>
          <p:nvPr userDrawn="1"/>
        </p:nvSpPr>
        <p:spPr>
          <a:xfrm>
            <a:off x="2572594" y="6231742"/>
            <a:ext cx="92075" cy="12773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06292B7C-8F7B-C34E-B08C-982F4E6FF82F}"/>
              </a:ext>
            </a:extLst>
          </p:cNvPr>
          <p:cNvSpPr/>
          <p:nvPr userDrawn="1"/>
        </p:nvSpPr>
        <p:spPr>
          <a:xfrm>
            <a:off x="3104930" y="6231741"/>
            <a:ext cx="251266" cy="12773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89ECE3-0596-5549-8AFC-A0CB40A0F267}"/>
              </a:ext>
            </a:extLst>
          </p:cNvPr>
          <p:cNvSpPr/>
          <p:nvPr userDrawn="1"/>
        </p:nvSpPr>
        <p:spPr>
          <a:xfrm>
            <a:off x="3230563" y="6231740"/>
            <a:ext cx="8350180" cy="1277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8641706-9D34-A64B-ACF3-B3E7080BD988}"/>
              </a:ext>
            </a:extLst>
          </p:cNvPr>
          <p:cNvSpPr txBox="1">
            <a:spLocks/>
          </p:cNvSpPr>
          <p:nvPr userDrawn="1"/>
        </p:nvSpPr>
        <p:spPr>
          <a:xfrm>
            <a:off x="4406487" y="3191157"/>
            <a:ext cx="4936296" cy="1589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0" b="1" i="0" u="none" strike="noStrike" kern="1200" cap="none" spc="-30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minute</a:t>
            </a:r>
            <a:endParaRPr kumimoji="0" lang="en-US" sz="9000" b="1" i="0" u="none" strike="noStrike" kern="1200" cap="none" spc="-15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585F0967-0B25-FA4C-A057-BB2C47B49E76}"/>
              </a:ext>
            </a:extLst>
          </p:cNvPr>
          <p:cNvSpPr txBox="1">
            <a:spLocks/>
          </p:cNvSpPr>
          <p:nvPr userDrawn="1"/>
        </p:nvSpPr>
        <p:spPr>
          <a:xfrm>
            <a:off x="3704844" y="2168683"/>
            <a:ext cx="6443008" cy="14690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safety</a:t>
            </a:r>
            <a:endParaRPr kumimoji="0" lang="en-US" sz="9000" b="1" i="0" u="none" strike="noStrike" kern="1200" cap="none" spc="-1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66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6"/>
          <p:cNvSpPr>
            <a:spLocks noGrp="1" noChangeArrowheads="1"/>
          </p:cNvSpPr>
          <p:nvPr>
            <p:ph type="sldNum" sz="quarter" idx="10"/>
          </p:nvPr>
        </p:nvSpPr>
        <p:spPr/>
        <p:txBody>
          <a:bodyPr/>
          <a:lstStyle>
            <a:lvl1pPr>
              <a:defRPr/>
            </a:lvl1pPr>
          </a:lstStyle>
          <a:p>
            <a:pPr>
              <a:defRPr/>
            </a:pPr>
            <a:fld id="{5EEE43E4-C9C2-4AEA-82C3-8E38F31FAC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1284262"/>
      </p:ext>
    </p:extLst>
  </p:cSld>
  <p:clrMapOvr>
    <a:masterClrMapping/>
  </p:clrMapOvr>
  <p:transition spd="med">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ecognition Minu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63D291-35D8-0646-B782-526930353F11}"/>
              </a:ext>
            </a:extLst>
          </p:cNvPr>
          <p:cNvSpPr/>
          <p:nvPr userDrawn="1"/>
        </p:nvSpPr>
        <p:spPr>
          <a:xfrm>
            <a:off x="616120" y="589761"/>
            <a:ext cx="10972800" cy="5616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603793-A7F3-DA42-B408-7E3B4AFDD36C}"/>
              </a:ext>
            </a:extLst>
          </p:cNvPr>
          <p:cNvSpPr/>
          <p:nvPr userDrawn="1"/>
        </p:nvSpPr>
        <p:spPr>
          <a:xfrm>
            <a:off x="2132331" y="6231742"/>
            <a:ext cx="1283969" cy="127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D92390-BD3A-3F49-9945-4006EDC5CC34}"/>
              </a:ext>
            </a:extLst>
          </p:cNvPr>
          <p:cNvSpPr/>
          <p:nvPr userDrawn="1"/>
        </p:nvSpPr>
        <p:spPr>
          <a:xfrm>
            <a:off x="611303" y="6231744"/>
            <a:ext cx="2008071" cy="1277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6930A4F-5C90-D140-B439-DE7AAB35B837}"/>
              </a:ext>
            </a:extLst>
          </p:cNvPr>
          <p:cNvSpPr/>
          <p:nvPr userDrawn="1"/>
        </p:nvSpPr>
        <p:spPr>
          <a:xfrm>
            <a:off x="2572594" y="6231742"/>
            <a:ext cx="92075" cy="12773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94B2D11A-6BC7-4040-A13D-48FF7C059276}"/>
              </a:ext>
            </a:extLst>
          </p:cNvPr>
          <p:cNvSpPr/>
          <p:nvPr userDrawn="1"/>
        </p:nvSpPr>
        <p:spPr>
          <a:xfrm>
            <a:off x="3104930" y="6231741"/>
            <a:ext cx="251266" cy="12773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E13BE-FCD4-A24C-9881-089945E58274}"/>
              </a:ext>
            </a:extLst>
          </p:cNvPr>
          <p:cNvSpPr/>
          <p:nvPr userDrawn="1"/>
        </p:nvSpPr>
        <p:spPr>
          <a:xfrm>
            <a:off x="3230563" y="6231740"/>
            <a:ext cx="8350180" cy="1277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92AC71E3-C6A3-8840-8760-7C7C307650F4}"/>
              </a:ext>
            </a:extLst>
          </p:cNvPr>
          <p:cNvSpPr txBox="1">
            <a:spLocks/>
          </p:cNvSpPr>
          <p:nvPr userDrawn="1"/>
        </p:nvSpPr>
        <p:spPr>
          <a:xfrm>
            <a:off x="5719595" y="3202043"/>
            <a:ext cx="4916311" cy="18294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0" b="1" i="0" u="none" strike="noStrike" kern="1200" cap="none" spc="-30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minute</a:t>
            </a:r>
            <a:endParaRPr kumimoji="0" lang="en-US" sz="9000" b="1" i="0" u="none" strike="noStrike" kern="1200" cap="none" spc="-15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28899EA6-2D84-C549-BF21-E6B9C68F444A}"/>
              </a:ext>
            </a:extLst>
          </p:cNvPr>
          <p:cNvSpPr txBox="1">
            <a:spLocks/>
          </p:cNvSpPr>
          <p:nvPr userDrawn="1"/>
        </p:nvSpPr>
        <p:spPr>
          <a:xfrm>
            <a:off x="2490554" y="2179570"/>
            <a:ext cx="9234378" cy="2044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recognition</a:t>
            </a:r>
            <a:endParaRPr kumimoji="0" lang="en-US" sz="9000" b="1" i="0" u="none" strike="noStrike" kern="1200" cap="none" spc="-1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08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FCC257-EA09-BD4A-948B-67A45C7CD4F1}"/>
              </a:ext>
            </a:extLst>
          </p:cNvPr>
          <p:cNvSpPr/>
          <p:nvPr userDrawn="1"/>
        </p:nvSpPr>
        <p:spPr>
          <a:xfrm>
            <a:off x="616120" y="589761"/>
            <a:ext cx="10972800" cy="5616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C0F854-B8E0-8C49-9E1D-235EA08A905B}"/>
              </a:ext>
            </a:extLst>
          </p:cNvPr>
          <p:cNvSpPr/>
          <p:nvPr userDrawn="1"/>
        </p:nvSpPr>
        <p:spPr>
          <a:xfrm>
            <a:off x="2132331" y="6231742"/>
            <a:ext cx="1283969" cy="127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C2A624-B98E-5044-B4F6-1111AB8FE2DD}"/>
              </a:ext>
            </a:extLst>
          </p:cNvPr>
          <p:cNvSpPr/>
          <p:nvPr userDrawn="1"/>
        </p:nvSpPr>
        <p:spPr>
          <a:xfrm>
            <a:off x="611303" y="6231744"/>
            <a:ext cx="2008071" cy="1277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2C935465-D0E8-6F4D-9D2B-DF20B69BBE30}"/>
              </a:ext>
            </a:extLst>
          </p:cNvPr>
          <p:cNvSpPr/>
          <p:nvPr userDrawn="1"/>
        </p:nvSpPr>
        <p:spPr>
          <a:xfrm>
            <a:off x="2572594" y="6231742"/>
            <a:ext cx="92075" cy="12773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50334C8B-1426-234B-BDA6-3BF82867E716}"/>
              </a:ext>
            </a:extLst>
          </p:cNvPr>
          <p:cNvSpPr/>
          <p:nvPr userDrawn="1"/>
        </p:nvSpPr>
        <p:spPr>
          <a:xfrm>
            <a:off x="3104930" y="6231741"/>
            <a:ext cx="251266" cy="12773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821CD9-E9FD-D44F-BD8D-DBDC582AF370}"/>
              </a:ext>
            </a:extLst>
          </p:cNvPr>
          <p:cNvSpPr/>
          <p:nvPr userDrawn="1"/>
        </p:nvSpPr>
        <p:spPr>
          <a:xfrm>
            <a:off x="3230563" y="6231740"/>
            <a:ext cx="8350180" cy="1277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5E4F9E-9DFB-E342-930A-FE23A4797556}"/>
              </a:ext>
            </a:extLst>
          </p:cNvPr>
          <p:cNvSpPr>
            <a:spLocks noGrp="1"/>
          </p:cNvSpPr>
          <p:nvPr>
            <p:ph type="title" hasCustomPrompt="1"/>
          </p:nvPr>
        </p:nvSpPr>
        <p:spPr>
          <a:xfrm>
            <a:off x="1536540" y="2630911"/>
            <a:ext cx="9118920" cy="1596177"/>
          </a:xfrm>
          <a:prstGeom prst="rect">
            <a:avLst/>
          </a:prstGeom>
        </p:spPr>
        <p:txBody>
          <a:bodyPr lIns="0" tIns="0" rIns="0" bIns="0">
            <a:noAutofit/>
          </a:bodyPr>
          <a:lstStyle>
            <a:lvl1pPr>
              <a:defRPr sz="9000">
                <a:solidFill>
                  <a:schemeClr val="bg1"/>
                </a:solidFill>
              </a:defRPr>
            </a:lvl1pPr>
          </a:lstStyle>
          <a:p>
            <a:r>
              <a:rPr lang="en-US" dirty="0"/>
              <a:t>section title</a:t>
            </a:r>
          </a:p>
        </p:txBody>
      </p:sp>
    </p:spTree>
    <p:extLst>
      <p:ext uri="{BB962C8B-B14F-4D97-AF65-F5344CB8AC3E}">
        <p14:creationId xmlns:p14="http://schemas.microsoft.com/office/powerpoint/2010/main" val="5685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5AB2926D-045D-414B-988E-5F3FB48F2481}"/>
              </a:ext>
            </a:extLst>
          </p:cNvPr>
          <p:cNvSpPr>
            <a:spLocks noGrp="1"/>
          </p:cNvSpPr>
          <p:nvPr>
            <p:ph type="sldNum" sz="quarter" idx="11"/>
          </p:nvPr>
        </p:nvSpPr>
        <p:spPr>
          <a:xfrm>
            <a:off x="11458461" y="6361993"/>
            <a:ext cx="430452" cy="365125"/>
          </a:xfrm>
        </p:spPr>
        <p:txBody>
          <a:bodyPr/>
          <a:lstStyle/>
          <a:p>
            <a:fld id="{41DB2F47-229F-47A2-8706-DC58E3C64166}" type="slidenum">
              <a:rPr lang="en-US" smtClean="0"/>
              <a:pPr/>
              <a:t>‹#›</a:t>
            </a:fld>
            <a:endParaRPr lang="en-US" dirty="0"/>
          </a:p>
        </p:txBody>
      </p:sp>
      <p:sp>
        <p:nvSpPr>
          <p:cNvPr id="6" name="Date Placeholder 2">
            <a:extLst>
              <a:ext uri="{FF2B5EF4-FFF2-40B4-BE49-F238E27FC236}">
                <a16:creationId xmlns:a16="http://schemas.microsoft.com/office/drawing/2014/main" id="{D39334DF-44CE-614E-BC20-602714A12EAE}"/>
              </a:ext>
            </a:extLst>
          </p:cNvPr>
          <p:cNvSpPr>
            <a:spLocks noGrp="1"/>
          </p:cNvSpPr>
          <p:nvPr>
            <p:ph type="dt" sz="half" idx="2"/>
          </p:nvPr>
        </p:nvSpPr>
        <p:spPr>
          <a:xfrm>
            <a:off x="10567540" y="6361993"/>
            <a:ext cx="884144" cy="365125"/>
          </a:xfrm>
          <a:prstGeom prst="rect">
            <a:avLst/>
          </a:prstGeom>
        </p:spPr>
        <p:txBody>
          <a:bodyPr vert="horz" lIns="91440" tIns="45720" rIns="91440" bIns="45720" rtlCol="0" anchor="ctr"/>
          <a:lstStyle>
            <a:lvl1pPr algn="r">
              <a:defRPr sz="800">
                <a:solidFill>
                  <a:schemeClr val="bg1">
                    <a:lumMod val="75000"/>
                  </a:schemeClr>
                </a:solidFill>
              </a:defRPr>
            </a:lvl1pPr>
          </a:lstStyle>
          <a:p>
            <a:r>
              <a:rPr lang="en-US"/>
              <a:t>11/5/2021</a:t>
            </a:r>
            <a:endParaRPr lang="en-US" dirty="0"/>
          </a:p>
        </p:txBody>
      </p:sp>
    </p:spTree>
    <p:extLst>
      <p:ext uri="{BB962C8B-B14F-4D97-AF65-F5344CB8AC3E}">
        <p14:creationId xmlns:p14="http://schemas.microsoft.com/office/powerpoint/2010/main" val="306403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ic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67F4-1175-5648-93D1-5BE0ED25DA4B}"/>
              </a:ext>
            </a:extLst>
          </p:cNvPr>
          <p:cNvSpPr>
            <a:spLocks noGrp="1"/>
          </p:cNvSpPr>
          <p:nvPr>
            <p:ph type="title"/>
          </p:nvPr>
        </p:nvSpPr>
        <p:spPr>
          <a:xfrm>
            <a:off x="457200" y="457200"/>
            <a:ext cx="10364451" cy="476636"/>
          </a:xfrm>
          <a:prstGeom prst="rect">
            <a:avLst/>
          </a:prstGeom>
        </p:spPr>
        <p:txBody>
          <a:bodyPr/>
          <a:lstStyle/>
          <a:p>
            <a:r>
              <a:rPr lang="en-US" dirty="0"/>
              <a:t>Click to edit Master title style</a:t>
            </a:r>
          </a:p>
        </p:txBody>
      </p:sp>
      <p:sp>
        <p:nvSpPr>
          <p:cNvPr id="4" name="Slide Number Placeholder 3">
            <a:extLst>
              <a:ext uri="{FF2B5EF4-FFF2-40B4-BE49-F238E27FC236}">
                <a16:creationId xmlns:a16="http://schemas.microsoft.com/office/drawing/2014/main" id="{7589B0C0-844B-8C46-A2A0-0D160E65D899}"/>
              </a:ext>
            </a:extLst>
          </p:cNvPr>
          <p:cNvSpPr>
            <a:spLocks noGrp="1"/>
          </p:cNvSpPr>
          <p:nvPr>
            <p:ph type="sldNum" sz="quarter" idx="11"/>
          </p:nvPr>
        </p:nvSpPr>
        <p:spPr>
          <a:xfrm>
            <a:off x="11180190" y="6025042"/>
            <a:ext cx="554610" cy="365125"/>
          </a:xfrm>
        </p:spPr>
        <p:txBody>
          <a:bodyPr/>
          <a:lstStyle/>
          <a:p>
            <a:fld id="{41DB2F47-229F-47A2-8706-DC58E3C64166}" type="slidenum">
              <a:rPr lang="en-US" smtClean="0"/>
              <a:pPr/>
              <a:t>‹#›</a:t>
            </a:fld>
            <a:endParaRPr lang="en-US" dirty="0"/>
          </a:p>
        </p:txBody>
      </p:sp>
      <p:sp>
        <p:nvSpPr>
          <p:cNvPr id="6" name="Footer Placeholder 4">
            <a:extLst>
              <a:ext uri="{FF2B5EF4-FFF2-40B4-BE49-F238E27FC236}">
                <a16:creationId xmlns:a16="http://schemas.microsoft.com/office/drawing/2014/main" id="{B1713E1E-7B3B-5F4C-9098-508E61331E30}"/>
              </a:ext>
            </a:extLst>
          </p:cNvPr>
          <p:cNvSpPr>
            <a:spLocks noGrp="1"/>
          </p:cNvSpPr>
          <p:nvPr>
            <p:ph type="ftr" sz="quarter" idx="3"/>
          </p:nvPr>
        </p:nvSpPr>
        <p:spPr>
          <a:xfrm>
            <a:off x="457200" y="6035675"/>
            <a:ext cx="6672887" cy="365125"/>
          </a:xfrm>
          <a:prstGeom prst="rect">
            <a:avLst/>
          </a:prstGeom>
        </p:spPr>
        <p:txBody>
          <a:bodyPr vert="horz" lIns="0" tIns="0" rIns="0" bIns="0" rtlCol="0" anchor="ctr"/>
          <a:lstStyle>
            <a:lvl1pPr marL="0" indent="0" algn="l">
              <a:lnSpc>
                <a:spcPct val="100000"/>
              </a:lnSpc>
              <a:spcBef>
                <a:spcPts val="0"/>
              </a:spcBef>
              <a:buNone/>
              <a:defRPr sz="800" baseline="0">
                <a:solidFill>
                  <a:schemeClr val="bg1">
                    <a:lumMod val="75000"/>
                  </a:schemeClr>
                </a:solidFill>
                <a:latin typeface="Arial" charset="0"/>
              </a:defRPr>
            </a:lvl1pPr>
          </a:lstStyle>
          <a:p>
            <a:pPr>
              <a:defRPr/>
            </a:pPr>
            <a:r>
              <a:rPr lang="en-US">
                <a:solidFill>
                  <a:schemeClr val="bg1">
                    <a:lumMod val="50000"/>
                  </a:schemeClr>
                </a:solidFill>
                <a:latin typeface="Arial" panose="020B0604020202020204" pitchFamily="34" charset="0"/>
                <a:cs typeface="Arial" panose="020B0604020202020204" pitchFamily="34" charset="0"/>
              </a:rPr>
              <a:t>©Salt River Project, 2021. All rights reserved. FOR INTERNAL USE ONLY. DO NOT DISTRIBUTE.</a:t>
            </a:r>
            <a:endParaRPr lang="en-US" spc="550" dirty="0">
              <a:solidFill>
                <a:schemeClr val="bg1">
                  <a:lumMod val="50000"/>
                </a:schemeClr>
              </a:solidFill>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8B93E387-B298-7340-80F7-F577B906290B}"/>
              </a:ext>
            </a:extLst>
          </p:cNvPr>
          <p:cNvSpPr>
            <a:spLocks noGrp="1"/>
          </p:cNvSpPr>
          <p:nvPr>
            <p:ph sz="quarter" idx="12"/>
          </p:nvPr>
        </p:nvSpPr>
        <p:spPr>
          <a:xfrm>
            <a:off x="457200" y="1442972"/>
            <a:ext cx="11277600" cy="408356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2">
            <a:extLst>
              <a:ext uri="{FF2B5EF4-FFF2-40B4-BE49-F238E27FC236}">
                <a16:creationId xmlns:a16="http://schemas.microsoft.com/office/drawing/2014/main" id="{D8EB3D2A-4E2E-C044-A7BD-69F6D93658C9}"/>
              </a:ext>
            </a:extLst>
          </p:cNvPr>
          <p:cNvSpPr>
            <a:spLocks noGrp="1"/>
          </p:cNvSpPr>
          <p:nvPr>
            <p:ph type="dt" sz="half" idx="2"/>
          </p:nvPr>
        </p:nvSpPr>
        <p:spPr>
          <a:xfrm>
            <a:off x="10296046" y="6025041"/>
            <a:ext cx="884144" cy="365125"/>
          </a:xfrm>
          <a:prstGeom prst="rect">
            <a:avLst/>
          </a:prstGeom>
        </p:spPr>
        <p:txBody>
          <a:bodyPr vert="horz" lIns="91440" tIns="45720" rIns="91440" bIns="45720" rtlCol="0" anchor="ctr"/>
          <a:lstStyle>
            <a:lvl1pPr algn="r">
              <a:defRPr sz="800">
                <a:solidFill>
                  <a:schemeClr val="bg1">
                    <a:lumMod val="75000"/>
                  </a:schemeClr>
                </a:solidFill>
              </a:defRPr>
            </a:lvl1pPr>
          </a:lstStyle>
          <a:p>
            <a:r>
              <a:rPr lang="en-US"/>
              <a:t>11/5/2021</a:t>
            </a:r>
            <a:endParaRPr lang="en-US" dirty="0"/>
          </a:p>
        </p:txBody>
      </p:sp>
    </p:spTree>
    <p:extLst>
      <p:ext uri="{BB962C8B-B14F-4D97-AF65-F5344CB8AC3E}">
        <p14:creationId xmlns:p14="http://schemas.microsoft.com/office/powerpoint/2010/main" val="347757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67F4-1175-5648-93D1-5BE0ED25DA4B}"/>
              </a:ext>
            </a:extLst>
          </p:cNvPr>
          <p:cNvSpPr>
            <a:spLocks noGrp="1"/>
          </p:cNvSpPr>
          <p:nvPr>
            <p:ph type="title"/>
          </p:nvPr>
        </p:nvSpPr>
        <p:spPr>
          <a:xfrm>
            <a:off x="457200" y="457200"/>
            <a:ext cx="10364451" cy="476636"/>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7589B0C0-844B-8C46-A2A0-0D160E65D899}"/>
              </a:ext>
            </a:extLst>
          </p:cNvPr>
          <p:cNvSpPr>
            <a:spLocks noGrp="1"/>
          </p:cNvSpPr>
          <p:nvPr>
            <p:ph type="sldNum" sz="quarter" idx="11"/>
          </p:nvPr>
        </p:nvSpPr>
        <p:spPr>
          <a:xfrm>
            <a:off x="11170763" y="6322754"/>
            <a:ext cx="564037" cy="365125"/>
          </a:xfrm>
        </p:spPr>
        <p:txBody>
          <a:bodyPr/>
          <a:lstStyle/>
          <a:p>
            <a:fld id="{41DB2F47-229F-47A2-8706-DC58E3C64166}" type="slidenum">
              <a:rPr lang="en-US" smtClean="0"/>
              <a:pPr/>
              <a:t>‹#›</a:t>
            </a:fld>
            <a:endParaRPr lang="en-US" dirty="0"/>
          </a:p>
        </p:txBody>
      </p:sp>
      <p:sp>
        <p:nvSpPr>
          <p:cNvPr id="6" name="Footer Placeholder 4">
            <a:extLst>
              <a:ext uri="{FF2B5EF4-FFF2-40B4-BE49-F238E27FC236}">
                <a16:creationId xmlns:a16="http://schemas.microsoft.com/office/drawing/2014/main" id="{B1713E1E-7B3B-5F4C-9098-508E61331E30}"/>
              </a:ext>
            </a:extLst>
          </p:cNvPr>
          <p:cNvSpPr>
            <a:spLocks noGrp="1"/>
          </p:cNvSpPr>
          <p:nvPr>
            <p:ph type="ftr" sz="quarter" idx="3"/>
          </p:nvPr>
        </p:nvSpPr>
        <p:spPr>
          <a:xfrm>
            <a:off x="457200" y="6333387"/>
            <a:ext cx="6672887" cy="365125"/>
          </a:xfrm>
          <a:prstGeom prst="rect">
            <a:avLst/>
          </a:prstGeom>
        </p:spPr>
        <p:txBody>
          <a:bodyPr vert="horz" lIns="0" tIns="0" rIns="0" bIns="0" rtlCol="0" anchor="ctr"/>
          <a:lstStyle>
            <a:lvl1pPr marL="0" indent="0" algn="l">
              <a:lnSpc>
                <a:spcPct val="100000"/>
              </a:lnSpc>
              <a:spcBef>
                <a:spcPts val="0"/>
              </a:spcBef>
              <a:buNone/>
              <a:defRPr sz="800" baseline="0">
                <a:solidFill>
                  <a:schemeClr val="bg1">
                    <a:lumMod val="75000"/>
                  </a:schemeClr>
                </a:solidFill>
                <a:latin typeface="Arial" charset="0"/>
              </a:defRPr>
            </a:lvl1pPr>
          </a:lstStyle>
          <a:p>
            <a:pPr>
              <a:defRPr/>
            </a:pPr>
            <a:r>
              <a:rPr lang="en-US">
                <a:solidFill>
                  <a:schemeClr val="bg1">
                    <a:lumMod val="50000"/>
                  </a:schemeClr>
                </a:solidFill>
                <a:latin typeface="Arial" panose="020B0604020202020204" pitchFamily="34" charset="0"/>
                <a:cs typeface="Arial" panose="020B0604020202020204" pitchFamily="34" charset="0"/>
              </a:rPr>
              <a:t>©Salt River Project, 2021. All rights reserved. FOR INTERNAL USE ONLY. DO NOT DISTRIBUTE.</a:t>
            </a:r>
            <a:endParaRPr lang="en-US" spc="550" dirty="0">
              <a:solidFill>
                <a:schemeClr val="bg1">
                  <a:lumMod val="50000"/>
                </a:schemeClr>
              </a:solidFill>
              <a:latin typeface="Arial" panose="020B0604020202020204" pitchFamily="34" charset="0"/>
              <a:cs typeface="Arial" panose="020B0604020202020204" pitchFamily="34" charset="0"/>
            </a:endParaRPr>
          </a:p>
        </p:txBody>
      </p:sp>
      <p:sp>
        <p:nvSpPr>
          <p:cNvPr id="8" name="Table Placeholder 7">
            <a:extLst>
              <a:ext uri="{FF2B5EF4-FFF2-40B4-BE49-F238E27FC236}">
                <a16:creationId xmlns:a16="http://schemas.microsoft.com/office/drawing/2014/main" id="{F44107AB-9137-564C-87BB-6BC93F7AA881}"/>
              </a:ext>
            </a:extLst>
          </p:cNvPr>
          <p:cNvSpPr>
            <a:spLocks noGrp="1"/>
          </p:cNvSpPr>
          <p:nvPr>
            <p:ph type="tbl" sz="quarter" idx="12"/>
          </p:nvPr>
        </p:nvSpPr>
        <p:spPr>
          <a:xfrm>
            <a:off x="457200" y="1382713"/>
            <a:ext cx="11277600" cy="4667213"/>
          </a:xfrm>
        </p:spPr>
        <p:txBody>
          <a:bodyPr/>
          <a:lstStyle/>
          <a:p>
            <a:endParaRPr lang="en-US" dirty="0"/>
          </a:p>
        </p:txBody>
      </p:sp>
      <p:sp>
        <p:nvSpPr>
          <p:cNvPr id="9" name="Date Placeholder 2">
            <a:extLst>
              <a:ext uri="{FF2B5EF4-FFF2-40B4-BE49-F238E27FC236}">
                <a16:creationId xmlns:a16="http://schemas.microsoft.com/office/drawing/2014/main" id="{B3C96D25-38FD-BA4F-BA5D-1F7E14740498}"/>
              </a:ext>
            </a:extLst>
          </p:cNvPr>
          <p:cNvSpPr>
            <a:spLocks noGrp="1"/>
          </p:cNvSpPr>
          <p:nvPr>
            <p:ph type="dt" sz="half" idx="2"/>
          </p:nvPr>
        </p:nvSpPr>
        <p:spPr>
          <a:xfrm>
            <a:off x="10286619" y="6322754"/>
            <a:ext cx="884144" cy="365125"/>
          </a:xfrm>
          <a:prstGeom prst="rect">
            <a:avLst/>
          </a:prstGeom>
        </p:spPr>
        <p:txBody>
          <a:bodyPr vert="horz" lIns="91440" tIns="45720" rIns="91440" bIns="45720" rtlCol="0" anchor="ctr"/>
          <a:lstStyle>
            <a:lvl1pPr algn="r">
              <a:defRPr sz="800">
                <a:solidFill>
                  <a:schemeClr val="bg1">
                    <a:lumMod val="75000"/>
                  </a:schemeClr>
                </a:solidFill>
              </a:defRPr>
            </a:lvl1pPr>
          </a:lstStyle>
          <a:p>
            <a:r>
              <a:rPr lang="en-US"/>
              <a:t>11/5/2021</a:t>
            </a:r>
            <a:endParaRPr lang="en-US" dirty="0"/>
          </a:p>
        </p:txBody>
      </p:sp>
    </p:spTree>
    <p:extLst>
      <p:ext uri="{BB962C8B-B14F-4D97-AF65-F5344CB8AC3E}">
        <p14:creationId xmlns:p14="http://schemas.microsoft.com/office/powerpoint/2010/main" val="366939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71F89A-D3F3-0B44-A06B-566412E9CBD2}"/>
              </a:ext>
            </a:extLst>
          </p:cNvPr>
          <p:cNvSpPr/>
          <p:nvPr userDrawn="1"/>
        </p:nvSpPr>
        <p:spPr>
          <a:xfrm>
            <a:off x="616120" y="589761"/>
            <a:ext cx="10972800" cy="5616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A744C1-6542-F84B-9E09-E091C2269D0A}"/>
              </a:ext>
            </a:extLst>
          </p:cNvPr>
          <p:cNvSpPr/>
          <p:nvPr userDrawn="1"/>
        </p:nvSpPr>
        <p:spPr>
          <a:xfrm>
            <a:off x="2132331" y="6231742"/>
            <a:ext cx="1283969" cy="127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7BEA8D-FEA1-8B42-849D-4C84ACE63C6B}"/>
              </a:ext>
            </a:extLst>
          </p:cNvPr>
          <p:cNvSpPr/>
          <p:nvPr userDrawn="1"/>
        </p:nvSpPr>
        <p:spPr>
          <a:xfrm>
            <a:off x="611303" y="6231744"/>
            <a:ext cx="2008071" cy="1277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1510146A-6343-6648-AA7D-F7F7C5F99F8D}"/>
              </a:ext>
            </a:extLst>
          </p:cNvPr>
          <p:cNvSpPr/>
          <p:nvPr userDrawn="1"/>
        </p:nvSpPr>
        <p:spPr>
          <a:xfrm>
            <a:off x="2572594" y="6231742"/>
            <a:ext cx="92075" cy="12773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94AF4944-2438-7543-BDEB-39CD740E3B17}"/>
              </a:ext>
            </a:extLst>
          </p:cNvPr>
          <p:cNvSpPr/>
          <p:nvPr userDrawn="1"/>
        </p:nvSpPr>
        <p:spPr>
          <a:xfrm>
            <a:off x="3104930" y="6231741"/>
            <a:ext cx="251266" cy="12773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16C1BE-39E7-F04D-9897-DAB339578E87}"/>
              </a:ext>
            </a:extLst>
          </p:cNvPr>
          <p:cNvSpPr/>
          <p:nvPr userDrawn="1"/>
        </p:nvSpPr>
        <p:spPr>
          <a:xfrm>
            <a:off x="3230563" y="6231740"/>
            <a:ext cx="8350180" cy="1277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B28FD36-FBA8-724C-9F46-02C9D97EFF94}"/>
              </a:ext>
            </a:extLst>
          </p:cNvPr>
          <p:cNvSpPr txBox="1">
            <a:spLocks/>
          </p:cNvSpPr>
          <p:nvPr userDrawn="1"/>
        </p:nvSpPr>
        <p:spPr>
          <a:xfrm>
            <a:off x="1900266" y="2525234"/>
            <a:ext cx="8282608" cy="20585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US" sz="9600" b="1" spc="-300" dirty="0">
                <a:solidFill>
                  <a:srgbClr val="9DC3E6"/>
                </a:solidFill>
                <a:latin typeface="Arial" panose="020B0604020202020204" pitchFamily="34" charset="0"/>
                <a:cs typeface="Arial" panose="020B0604020202020204" pitchFamily="34" charset="0"/>
              </a:rPr>
              <a:t>break </a:t>
            </a:r>
            <a:r>
              <a:rPr lang="en-US" sz="9600" b="1" spc="-300" dirty="0">
                <a:solidFill>
                  <a:srgbClr val="FFFFFF"/>
                </a:solidFill>
                <a:latin typeface="Arial" panose="020B0604020202020204" pitchFamily="34" charset="0"/>
                <a:cs typeface="Arial" panose="020B0604020202020204" pitchFamily="34" charset="0"/>
              </a:rPr>
              <a:t>slide</a:t>
            </a:r>
            <a:endParaRPr lang="en-US" sz="9600" b="1" spc="-15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189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67F4-1175-5648-93D1-5BE0ED25DA4B}"/>
              </a:ext>
            </a:extLst>
          </p:cNvPr>
          <p:cNvSpPr>
            <a:spLocks noGrp="1"/>
          </p:cNvSpPr>
          <p:nvPr>
            <p:ph type="title"/>
          </p:nvPr>
        </p:nvSpPr>
        <p:spPr>
          <a:xfrm>
            <a:off x="457200" y="457200"/>
            <a:ext cx="10364451" cy="476636"/>
          </a:xfrm>
          <a:prstGeom prst="rect">
            <a:avLst/>
          </a:prstGeom>
        </p:spPr>
        <p:txBody>
          <a:bodyPr/>
          <a:lstStyle/>
          <a:p>
            <a:r>
              <a:rPr lang="en-US" dirty="0"/>
              <a:t>Click to edit Master title style</a:t>
            </a:r>
          </a:p>
        </p:txBody>
      </p:sp>
      <p:sp>
        <p:nvSpPr>
          <p:cNvPr id="6" name="Footer Placeholder 4">
            <a:extLst>
              <a:ext uri="{FF2B5EF4-FFF2-40B4-BE49-F238E27FC236}">
                <a16:creationId xmlns:a16="http://schemas.microsoft.com/office/drawing/2014/main" id="{B1713E1E-7B3B-5F4C-9098-508E61331E30}"/>
              </a:ext>
            </a:extLst>
          </p:cNvPr>
          <p:cNvSpPr>
            <a:spLocks noGrp="1"/>
          </p:cNvSpPr>
          <p:nvPr>
            <p:ph type="ftr" sz="quarter" idx="3"/>
          </p:nvPr>
        </p:nvSpPr>
        <p:spPr>
          <a:xfrm>
            <a:off x="457200" y="6035675"/>
            <a:ext cx="6672887" cy="365125"/>
          </a:xfrm>
          <a:prstGeom prst="rect">
            <a:avLst/>
          </a:prstGeom>
        </p:spPr>
        <p:txBody>
          <a:bodyPr vert="horz" lIns="0" tIns="0" rIns="0" bIns="0" rtlCol="0" anchor="ctr"/>
          <a:lstStyle>
            <a:lvl1pPr marL="0" indent="0" algn="l">
              <a:lnSpc>
                <a:spcPct val="100000"/>
              </a:lnSpc>
              <a:spcBef>
                <a:spcPts val="0"/>
              </a:spcBef>
              <a:buNone/>
              <a:defRPr sz="800" baseline="0">
                <a:solidFill>
                  <a:schemeClr val="bg1">
                    <a:lumMod val="75000"/>
                  </a:schemeClr>
                </a:solidFill>
                <a:latin typeface="Arial" charset="0"/>
              </a:defRPr>
            </a:lvl1pPr>
          </a:lstStyle>
          <a:p>
            <a:pPr>
              <a:defRPr/>
            </a:pPr>
            <a:r>
              <a:rPr lang="en-US">
                <a:solidFill>
                  <a:schemeClr val="bg1">
                    <a:lumMod val="50000"/>
                  </a:schemeClr>
                </a:solidFill>
                <a:latin typeface="Arial" panose="020B0604020202020204" pitchFamily="34" charset="0"/>
                <a:cs typeface="Arial" panose="020B0604020202020204" pitchFamily="34" charset="0"/>
              </a:rPr>
              <a:t>©Salt River Project, 2021. All rights reserved. FOR INTERNAL USE ONLY. DO NOT DISTRIBUTE.</a:t>
            </a:r>
            <a:endParaRPr lang="en-US" spc="550" dirty="0">
              <a:solidFill>
                <a:schemeClr val="bg1">
                  <a:lumMod val="50000"/>
                </a:schemeClr>
              </a:solidFill>
              <a:latin typeface="Arial" panose="020B0604020202020204" pitchFamily="34" charset="0"/>
              <a:cs typeface="Arial" panose="020B0604020202020204" pitchFamily="34" charset="0"/>
            </a:endParaRPr>
          </a:p>
        </p:txBody>
      </p:sp>
      <p:sp>
        <p:nvSpPr>
          <p:cNvPr id="7" name="Freeform 6">
            <a:extLst>
              <a:ext uri="{FF2B5EF4-FFF2-40B4-BE49-F238E27FC236}">
                <a16:creationId xmlns:a16="http://schemas.microsoft.com/office/drawing/2014/main" id="{838409DA-4CD8-8E43-993A-DA6C959F8DE7}"/>
              </a:ext>
            </a:extLst>
          </p:cNvPr>
          <p:cNvSpPr/>
          <p:nvPr userDrawn="1"/>
        </p:nvSpPr>
        <p:spPr>
          <a:xfrm>
            <a:off x="3950923" y="1442011"/>
            <a:ext cx="5776381" cy="456750"/>
          </a:xfrm>
          <a:custGeom>
            <a:avLst/>
            <a:gdLst>
              <a:gd name="connsiteX0" fmla="*/ 0 w 5930879"/>
              <a:gd name="connsiteY0" fmla="*/ 0 h 456750"/>
              <a:gd name="connsiteX1" fmla="*/ 5702504 w 5930879"/>
              <a:gd name="connsiteY1" fmla="*/ 0 h 456750"/>
              <a:gd name="connsiteX2" fmla="*/ 5930879 w 5930879"/>
              <a:gd name="connsiteY2" fmla="*/ 228375 h 456750"/>
              <a:gd name="connsiteX3" fmla="*/ 5702504 w 5930879"/>
              <a:gd name="connsiteY3" fmla="*/ 456750 h 456750"/>
              <a:gd name="connsiteX4" fmla="*/ 0 w 5930879"/>
              <a:gd name="connsiteY4" fmla="*/ 456750 h 456750"/>
              <a:gd name="connsiteX5" fmla="*/ 228375 w 5930879"/>
              <a:gd name="connsiteY5" fmla="*/ 228375 h 456750"/>
              <a:gd name="connsiteX6" fmla="*/ 0 w 5930879"/>
              <a:gd name="connsiteY6" fmla="*/ 0 h 45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0879" h="456750">
                <a:moveTo>
                  <a:pt x="0" y="0"/>
                </a:moveTo>
                <a:lnTo>
                  <a:pt x="5702504" y="0"/>
                </a:lnTo>
                <a:lnTo>
                  <a:pt x="5930879" y="228375"/>
                </a:lnTo>
                <a:lnTo>
                  <a:pt x="5702504" y="456750"/>
                </a:lnTo>
                <a:lnTo>
                  <a:pt x="0" y="456750"/>
                </a:lnTo>
                <a:lnTo>
                  <a:pt x="228375" y="228375"/>
                </a:lnTo>
                <a:lnTo>
                  <a:pt x="0" y="0"/>
                </a:lnTo>
                <a:close/>
              </a:path>
            </a:pathLst>
          </a:cu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40" tIns="91440" rIns="255045" bIns="53340" numCol="1" spcCol="1270" anchor="ctr" anchorCtr="0">
            <a:noAutofit/>
          </a:bodyPr>
          <a:lstStyle/>
          <a:p>
            <a:pPr lvl="0" defTabSz="889000">
              <a:lnSpc>
                <a:spcPct val="90000"/>
              </a:lnSpc>
              <a:spcBef>
                <a:spcPct val="0"/>
              </a:spcBef>
              <a:spcAft>
                <a:spcPct val="35000"/>
              </a:spcAf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Freeform 7">
            <a:extLst>
              <a:ext uri="{FF2B5EF4-FFF2-40B4-BE49-F238E27FC236}">
                <a16:creationId xmlns:a16="http://schemas.microsoft.com/office/drawing/2014/main" id="{F3B97757-1B97-DA48-BC7F-DE16A5E12DF2}"/>
              </a:ext>
            </a:extLst>
          </p:cNvPr>
          <p:cNvSpPr/>
          <p:nvPr userDrawn="1"/>
        </p:nvSpPr>
        <p:spPr>
          <a:xfrm>
            <a:off x="7473105" y="1442011"/>
            <a:ext cx="4191708" cy="456750"/>
          </a:xfrm>
          <a:custGeom>
            <a:avLst/>
            <a:gdLst>
              <a:gd name="connsiteX0" fmla="*/ 0 w 5930879"/>
              <a:gd name="connsiteY0" fmla="*/ 0 h 456750"/>
              <a:gd name="connsiteX1" fmla="*/ 5702504 w 5930879"/>
              <a:gd name="connsiteY1" fmla="*/ 0 h 456750"/>
              <a:gd name="connsiteX2" fmla="*/ 5930879 w 5930879"/>
              <a:gd name="connsiteY2" fmla="*/ 228375 h 456750"/>
              <a:gd name="connsiteX3" fmla="*/ 5702504 w 5930879"/>
              <a:gd name="connsiteY3" fmla="*/ 456750 h 456750"/>
              <a:gd name="connsiteX4" fmla="*/ 0 w 5930879"/>
              <a:gd name="connsiteY4" fmla="*/ 456750 h 456750"/>
              <a:gd name="connsiteX5" fmla="*/ 228375 w 5930879"/>
              <a:gd name="connsiteY5" fmla="*/ 228375 h 456750"/>
              <a:gd name="connsiteX6" fmla="*/ 0 w 5930879"/>
              <a:gd name="connsiteY6" fmla="*/ 0 h 45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0879" h="456750">
                <a:moveTo>
                  <a:pt x="0" y="0"/>
                </a:moveTo>
                <a:lnTo>
                  <a:pt x="5702504" y="0"/>
                </a:lnTo>
                <a:lnTo>
                  <a:pt x="5930879" y="228375"/>
                </a:lnTo>
                <a:lnTo>
                  <a:pt x="5702504" y="456750"/>
                </a:lnTo>
                <a:lnTo>
                  <a:pt x="0" y="456750"/>
                </a:lnTo>
                <a:lnTo>
                  <a:pt x="228375" y="228375"/>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91440" rIns="255045" bIns="53340" numCol="1" spcCol="1270" anchor="ctr" anchorCtr="0">
            <a:noAutofit/>
          </a:bodyPr>
          <a:lstStyle/>
          <a:p>
            <a:pPr lvl="0" defTabSz="889000">
              <a:lnSpc>
                <a:spcPct val="90000"/>
              </a:lnSpc>
              <a:spcBef>
                <a:spcPct val="0"/>
              </a:spcBef>
              <a:spcAft>
                <a:spcPct val="35000"/>
              </a:spcAf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Freeform 8">
            <a:extLst>
              <a:ext uri="{FF2B5EF4-FFF2-40B4-BE49-F238E27FC236}">
                <a16:creationId xmlns:a16="http://schemas.microsoft.com/office/drawing/2014/main" id="{BC3DD60D-F7F4-7442-ABEB-C06C502277C2}"/>
              </a:ext>
            </a:extLst>
          </p:cNvPr>
          <p:cNvSpPr/>
          <p:nvPr userDrawn="1"/>
        </p:nvSpPr>
        <p:spPr>
          <a:xfrm>
            <a:off x="580159" y="1442011"/>
            <a:ext cx="3742996" cy="456750"/>
          </a:xfrm>
          <a:custGeom>
            <a:avLst/>
            <a:gdLst>
              <a:gd name="connsiteX0" fmla="*/ 0 w 5930879"/>
              <a:gd name="connsiteY0" fmla="*/ 0 h 456750"/>
              <a:gd name="connsiteX1" fmla="*/ 5702504 w 5930879"/>
              <a:gd name="connsiteY1" fmla="*/ 0 h 456750"/>
              <a:gd name="connsiteX2" fmla="*/ 5930879 w 5930879"/>
              <a:gd name="connsiteY2" fmla="*/ 228375 h 456750"/>
              <a:gd name="connsiteX3" fmla="*/ 5702504 w 5930879"/>
              <a:gd name="connsiteY3" fmla="*/ 456750 h 456750"/>
              <a:gd name="connsiteX4" fmla="*/ 0 w 5930879"/>
              <a:gd name="connsiteY4" fmla="*/ 456750 h 456750"/>
              <a:gd name="connsiteX5" fmla="*/ 0 w 5930879"/>
              <a:gd name="connsiteY5" fmla="*/ 0 h 45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0879" h="456750">
                <a:moveTo>
                  <a:pt x="0" y="0"/>
                </a:moveTo>
                <a:lnTo>
                  <a:pt x="5702504" y="0"/>
                </a:lnTo>
                <a:lnTo>
                  <a:pt x="5930879" y="228375"/>
                </a:lnTo>
                <a:lnTo>
                  <a:pt x="5702504" y="456750"/>
                </a:lnTo>
                <a:lnTo>
                  <a:pt x="0" y="456750"/>
                </a:lnTo>
                <a:lnTo>
                  <a:pt x="0" y="0"/>
                </a:ln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4320" tIns="91440" rIns="140857" bIns="54864" numCol="1" spcCol="1270" anchor="ctr" anchorCtr="0">
            <a:noAutofit/>
          </a:bodyPr>
          <a:lstStyle/>
          <a:p>
            <a:pPr lvl="0" defTabSz="889000">
              <a:lnSpc>
                <a:spcPct val="90000"/>
              </a:lnSpc>
              <a:spcBef>
                <a:spcPct val="0"/>
              </a:spcBef>
              <a:spcAft>
                <a:spcPct val="35000"/>
              </a:spcAf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 Placeholder 36">
            <a:extLst>
              <a:ext uri="{FF2B5EF4-FFF2-40B4-BE49-F238E27FC236}">
                <a16:creationId xmlns:a16="http://schemas.microsoft.com/office/drawing/2014/main" id="{819970DC-7799-214F-B273-247063C5C672}"/>
              </a:ext>
            </a:extLst>
          </p:cNvPr>
          <p:cNvSpPr>
            <a:spLocks noGrp="1"/>
          </p:cNvSpPr>
          <p:nvPr>
            <p:ph type="body" sz="quarter" idx="14"/>
          </p:nvPr>
        </p:nvSpPr>
        <p:spPr>
          <a:xfrm>
            <a:off x="842481" y="1442011"/>
            <a:ext cx="3339101" cy="418436"/>
          </a:xfrm>
        </p:spPr>
        <p:txBody>
          <a:bodyPr anchor="ctr" anchorCtr="0">
            <a:noAutofit/>
          </a:bodyPr>
          <a:lstStyle>
            <a:lvl1pPr marL="0" indent="0">
              <a:lnSpc>
                <a:spcPct val="100000"/>
              </a:lnSpc>
              <a:spcBef>
                <a:spcPts val="0"/>
              </a:spcBef>
              <a:buClrTx/>
              <a:buSzPct val="100000"/>
              <a:buFont typeface="Arial" panose="020B0604020202020204" pitchFamily="34" charset="0"/>
              <a:buNone/>
              <a:defRPr sz="2000">
                <a:solidFill>
                  <a:schemeClr val="bg1"/>
                </a:solidFill>
              </a:defRPr>
            </a:lvl1pPr>
            <a:lvl2pPr>
              <a:defRPr sz="1100"/>
            </a:lvl2pPr>
            <a:lvl3pPr>
              <a:defRPr sz="1100"/>
            </a:lvl3pPr>
            <a:lvl4pPr>
              <a:defRPr sz="1100"/>
            </a:lvl4pPr>
            <a:lvl5pPr>
              <a:defRPr sz="1100"/>
            </a:lvl5pPr>
          </a:lstStyle>
          <a:p>
            <a:pPr lvl="0"/>
            <a:r>
              <a:rPr lang="en-US" dirty="0"/>
              <a:t>Edit Master text styles</a:t>
            </a:r>
          </a:p>
        </p:txBody>
      </p:sp>
      <p:sp>
        <p:nvSpPr>
          <p:cNvPr id="11" name="Text Placeholder 36">
            <a:extLst>
              <a:ext uri="{FF2B5EF4-FFF2-40B4-BE49-F238E27FC236}">
                <a16:creationId xmlns:a16="http://schemas.microsoft.com/office/drawing/2014/main" id="{E96AC26D-6735-F24A-8768-52F9B6E27D24}"/>
              </a:ext>
            </a:extLst>
          </p:cNvPr>
          <p:cNvSpPr>
            <a:spLocks noGrp="1"/>
          </p:cNvSpPr>
          <p:nvPr>
            <p:ph type="body" sz="quarter" idx="15"/>
          </p:nvPr>
        </p:nvSpPr>
        <p:spPr>
          <a:xfrm>
            <a:off x="4479534" y="1442011"/>
            <a:ext cx="2993572" cy="418436"/>
          </a:xfrm>
        </p:spPr>
        <p:txBody>
          <a:bodyPr anchor="ctr" anchorCtr="0">
            <a:noAutofit/>
          </a:bodyPr>
          <a:lstStyle>
            <a:lvl1pPr marL="0" indent="0">
              <a:lnSpc>
                <a:spcPct val="100000"/>
              </a:lnSpc>
              <a:spcBef>
                <a:spcPts val="0"/>
              </a:spcBef>
              <a:buClrTx/>
              <a:buSzPct val="100000"/>
              <a:buFont typeface="Arial" panose="020B0604020202020204" pitchFamily="34" charset="0"/>
              <a:buNone/>
              <a:defRPr sz="2000">
                <a:solidFill>
                  <a:schemeClr val="bg1"/>
                </a:solidFill>
              </a:defRPr>
            </a:lvl1pPr>
            <a:lvl2pPr>
              <a:defRPr sz="1100"/>
            </a:lvl2pPr>
            <a:lvl3pPr>
              <a:defRPr sz="1100"/>
            </a:lvl3pPr>
            <a:lvl4pPr>
              <a:defRPr sz="1100"/>
            </a:lvl4pPr>
            <a:lvl5pPr>
              <a:defRPr sz="1100"/>
            </a:lvl5pPr>
          </a:lstStyle>
          <a:p>
            <a:pPr lvl="0"/>
            <a:r>
              <a:rPr lang="en-US" dirty="0"/>
              <a:t>Edit Master text styles</a:t>
            </a:r>
          </a:p>
        </p:txBody>
      </p:sp>
      <p:sp>
        <p:nvSpPr>
          <p:cNvPr id="13" name="Text Placeholder 36">
            <a:extLst>
              <a:ext uri="{FF2B5EF4-FFF2-40B4-BE49-F238E27FC236}">
                <a16:creationId xmlns:a16="http://schemas.microsoft.com/office/drawing/2014/main" id="{49C993C8-5ED2-E640-BDD3-48521BD7A1A8}"/>
              </a:ext>
            </a:extLst>
          </p:cNvPr>
          <p:cNvSpPr>
            <a:spLocks noGrp="1"/>
          </p:cNvSpPr>
          <p:nvPr>
            <p:ph type="body" sz="quarter" idx="16"/>
          </p:nvPr>
        </p:nvSpPr>
        <p:spPr>
          <a:xfrm>
            <a:off x="7798086" y="1442011"/>
            <a:ext cx="3339101" cy="418436"/>
          </a:xfrm>
        </p:spPr>
        <p:txBody>
          <a:bodyPr anchor="ctr" anchorCtr="0">
            <a:noAutofit/>
          </a:bodyPr>
          <a:lstStyle>
            <a:lvl1pPr marL="0" indent="0">
              <a:lnSpc>
                <a:spcPct val="100000"/>
              </a:lnSpc>
              <a:spcBef>
                <a:spcPts val="0"/>
              </a:spcBef>
              <a:buClrTx/>
              <a:buSzPct val="100000"/>
              <a:buFont typeface="Arial" panose="020B0604020202020204" pitchFamily="34" charset="0"/>
              <a:buNone/>
              <a:defRPr sz="2000">
                <a:solidFill>
                  <a:schemeClr val="bg1"/>
                </a:solidFill>
              </a:defRPr>
            </a:lvl1pPr>
            <a:lvl2pPr>
              <a:defRPr sz="1100"/>
            </a:lvl2pPr>
            <a:lvl3pPr>
              <a:defRPr sz="1100"/>
            </a:lvl3pPr>
            <a:lvl4pPr>
              <a:defRPr sz="1100"/>
            </a:lvl4pPr>
            <a:lvl5pPr>
              <a:defRPr sz="1100"/>
            </a:lvl5pPr>
          </a:lstStyle>
          <a:p>
            <a:pPr lvl="0"/>
            <a:r>
              <a:rPr lang="en-US" dirty="0"/>
              <a:t>Edit Master text styles</a:t>
            </a:r>
          </a:p>
        </p:txBody>
      </p:sp>
      <p:cxnSp>
        <p:nvCxnSpPr>
          <p:cNvPr id="14" name="Straight Connector 13">
            <a:extLst>
              <a:ext uri="{FF2B5EF4-FFF2-40B4-BE49-F238E27FC236}">
                <a16:creationId xmlns:a16="http://schemas.microsoft.com/office/drawing/2014/main" id="{B3FEBD60-310D-7842-87D1-22F624094EC9}"/>
              </a:ext>
            </a:extLst>
          </p:cNvPr>
          <p:cNvCxnSpPr>
            <a:cxnSpLocks/>
          </p:cNvCxnSpPr>
          <p:nvPr userDrawn="1"/>
        </p:nvCxnSpPr>
        <p:spPr>
          <a:xfrm>
            <a:off x="4169459" y="2140428"/>
            <a:ext cx="0" cy="31747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70869C-5A65-0143-ABED-B9D6F35A194C}"/>
              </a:ext>
            </a:extLst>
          </p:cNvPr>
          <p:cNvCxnSpPr>
            <a:cxnSpLocks/>
          </p:cNvCxnSpPr>
          <p:nvPr userDrawn="1"/>
        </p:nvCxnSpPr>
        <p:spPr>
          <a:xfrm>
            <a:off x="7473104" y="2140428"/>
            <a:ext cx="0" cy="31747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67">
            <a:extLst>
              <a:ext uri="{FF2B5EF4-FFF2-40B4-BE49-F238E27FC236}">
                <a16:creationId xmlns:a16="http://schemas.microsoft.com/office/drawing/2014/main" id="{3AC4A4B6-7CFA-5D4A-B1A0-BFE79CCB7B67}"/>
              </a:ext>
            </a:extLst>
          </p:cNvPr>
          <p:cNvSpPr>
            <a:spLocks noGrp="1"/>
          </p:cNvSpPr>
          <p:nvPr>
            <p:ph type="body" sz="quarter" idx="19"/>
          </p:nvPr>
        </p:nvSpPr>
        <p:spPr>
          <a:xfrm>
            <a:off x="842482" y="2175204"/>
            <a:ext cx="3108441" cy="2619102"/>
          </a:xfrm>
        </p:spPr>
        <p:txBody>
          <a:bodyPr>
            <a:normAutofit/>
          </a:bodyPr>
          <a:lstStyle>
            <a:lvl1pPr>
              <a:lnSpc>
                <a:spcPts val="1800"/>
              </a:lnSpc>
              <a:spcBef>
                <a:spcPts val="0"/>
              </a:spcBef>
              <a:spcAft>
                <a:spcPts val="1800"/>
              </a:spcAft>
              <a:defRPr sz="1800" b="0" u="sng">
                <a:solidFill>
                  <a:schemeClr val="tx2"/>
                </a:solidFill>
              </a:defRPr>
            </a:lvl1pPr>
            <a:lvl2pPr marL="228600" indent="-228600">
              <a:lnSpc>
                <a:spcPts val="1200"/>
              </a:lnSpc>
              <a:spcBef>
                <a:spcPts val="0"/>
              </a:spcBef>
              <a:spcAft>
                <a:spcPts val="1200"/>
              </a:spcAft>
              <a:buClrTx/>
              <a:defRPr sz="1800" b="0">
                <a:solidFill>
                  <a:schemeClr val="tx1"/>
                </a:solidFill>
              </a:defRPr>
            </a:lvl2pPr>
          </a:lstStyle>
          <a:p>
            <a:pPr lvl="0"/>
            <a:r>
              <a:rPr lang="en-US" dirty="0"/>
              <a:t>Edit Master text styles</a:t>
            </a:r>
          </a:p>
          <a:p>
            <a:pPr lvl="1"/>
            <a:r>
              <a:rPr lang="en-US" dirty="0"/>
              <a:t>Second level</a:t>
            </a:r>
          </a:p>
        </p:txBody>
      </p:sp>
      <p:sp>
        <p:nvSpPr>
          <p:cNvPr id="17" name="Text Placeholder 67">
            <a:extLst>
              <a:ext uri="{FF2B5EF4-FFF2-40B4-BE49-F238E27FC236}">
                <a16:creationId xmlns:a16="http://schemas.microsoft.com/office/drawing/2014/main" id="{C9B949ED-BAE1-C645-B4B4-9D06597C0A1C}"/>
              </a:ext>
            </a:extLst>
          </p:cNvPr>
          <p:cNvSpPr>
            <a:spLocks noGrp="1"/>
          </p:cNvSpPr>
          <p:nvPr>
            <p:ph type="body" sz="quarter" idx="20"/>
          </p:nvPr>
        </p:nvSpPr>
        <p:spPr>
          <a:xfrm>
            <a:off x="4479534" y="2175204"/>
            <a:ext cx="2775033" cy="2619102"/>
          </a:xfrm>
        </p:spPr>
        <p:txBody>
          <a:bodyPr>
            <a:normAutofit/>
          </a:bodyPr>
          <a:lstStyle>
            <a:lvl1pPr>
              <a:lnSpc>
                <a:spcPts val="1800"/>
              </a:lnSpc>
              <a:spcBef>
                <a:spcPts val="0"/>
              </a:spcBef>
              <a:spcAft>
                <a:spcPts val="1800"/>
              </a:spcAft>
              <a:defRPr sz="1800" b="0" u="sng">
                <a:solidFill>
                  <a:schemeClr val="tx2"/>
                </a:solidFill>
              </a:defRPr>
            </a:lvl1pPr>
            <a:lvl2pPr marL="228600" indent="-228600">
              <a:lnSpc>
                <a:spcPts val="1200"/>
              </a:lnSpc>
              <a:spcBef>
                <a:spcPts val="0"/>
              </a:spcBef>
              <a:spcAft>
                <a:spcPts val="1200"/>
              </a:spcAft>
              <a:buClrTx/>
              <a:defRPr sz="1800" b="0">
                <a:solidFill>
                  <a:schemeClr val="tx1"/>
                </a:solidFill>
              </a:defRPr>
            </a:lvl2pPr>
          </a:lstStyle>
          <a:p>
            <a:pPr lvl="0"/>
            <a:r>
              <a:rPr lang="en-US" dirty="0"/>
              <a:t>Edit Master text styles</a:t>
            </a:r>
          </a:p>
          <a:p>
            <a:pPr lvl="1"/>
            <a:r>
              <a:rPr lang="en-US" dirty="0"/>
              <a:t>Second level</a:t>
            </a:r>
          </a:p>
        </p:txBody>
      </p:sp>
      <p:sp>
        <p:nvSpPr>
          <p:cNvPr id="18" name="Text Placeholder 67">
            <a:extLst>
              <a:ext uri="{FF2B5EF4-FFF2-40B4-BE49-F238E27FC236}">
                <a16:creationId xmlns:a16="http://schemas.microsoft.com/office/drawing/2014/main" id="{71DCBFAC-B38C-DB45-AB92-C6CD8C04BA0B}"/>
              </a:ext>
            </a:extLst>
          </p:cNvPr>
          <p:cNvSpPr>
            <a:spLocks noGrp="1"/>
          </p:cNvSpPr>
          <p:nvPr>
            <p:ph type="body" sz="quarter" idx="21"/>
          </p:nvPr>
        </p:nvSpPr>
        <p:spPr>
          <a:xfrm>
            <a:off x="7798086" y="2175204"/>
            <a:ext cx="3108441" cy="2619102"/>
          </a:xfrm>
        </p:spPr>
        <p:txBody>
          <a:bodyPr>
            <a:normAutofit/>
          </a:bodyPr>
          <a:lstStyle>
            <a:lvl1pPr>
              <a:lnSpc>
                <a:spcPts val="1800"/>
              </a:lnSpc>
              <a:spcBef>
                <a:spcPts val="0"/>
              </a:spcBef>
              <a:spcAft>
                <a:spcPts val="1800"/>
              </a:spcAft>
              <a:defRPr sz="1800" b="0" u="sng">
                <a:solidFill>
                  <a:schemeClr val="tx2"/>
                </a:solidFill>
              </a:defRPr>
            </a:lvl1pPr>
            <a:lvl2pPr marL="228600" indent="-228600">
              <a:lnSpc>
                <a:spcPts val="1200"/>
              </a:lnSpc>
              <a:spcBef>
                <a:spcPts val="0"/>
              </a:spcBef>
              <a:spcAft>
                <a:spcPts val="1200"/>
              </a:spcAft>
              <a:buClrTx/>
              <a:defRPr sz="1800" b="0">
                <a:solidFill>
                  <a:schemeClr val="tx1"/>
                </a:solidFill>
              </a:defRPr>
            </a:lvl2pPr>
          </a:lstStyle>
          <a:p>
            <a:pPr lvl="0"/>
            <a:r>
              <a:rPr lang="en-US" dirty="0"/>
              <a:t>Edit Master text styles</a:t>
            </a:r>
          </a:p>
          <a:p>
            <a:pPr lvl="1"/>
            <a:r>
              <a:rPr lang="en-US" dirty="0"/>
              <a:t>Second level</a:t>
            </a:r>
          </a:p>
        </p:txBody>
      </p:sp>
      <p:sp>
        <p:nvSpPr>
          <p:cNvPr id="23" name="Slide Number Placeholder 3">
            <a:extLst>
              <a:ext uri="{FF2B5EF4-FFF2-40B4-BE49-F238E27FC236}">
                <a16:creationId xmlns:a16="http://schemas.microsoft.com/office/drawing/2014/main" id="{2568257A-D73F-364F-8349-B0CA668750C1}"/>
              </a:ext>
            </a:extLst>
          </p:cNvPr>
          <p:cNvSpPr txBox="1">
            <a:spLocks/>
          </p:cNvSpPr>
          <p:nvPr userDrawn="1"/>
        </p:nvSpPr>
        <p:spPr>
          <a:xfrm>
            <a:off x="11304348" y="6035585"/>
            <a:ext cx="430452" cy="365125"/>
          </a:xfrm>
          <a:prstGeom prst="rect">
            <a:avLst/>
          </a:prstGeom>
        </p:spPr>
        <p:txBody>
          <a:bodyPr vert="horz" lIns="0" tIns="0" rIns="0" bIns="0" rtlCol="0" anchor="ctr"/>
          <a:lstStyle>
            <a:defPPr>
              <a:defRPr lang="en-US"/>
            </a:defPPr>
            <a:lvl1pPr marL="0" algn="r" defTabSz="914400" rtl="0" eaLnBrk="1" latinLnBrk="0" hangingPunct="1">
              <a:defRPr sz="800" kern="1200" baseline="0">
                <a:solidFill>
                  <a:schemeClr val="bg1">
                    <a:lumMod val="75000"/>
                  </a:schemeClr>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DB2F47-229F-47A2-8706-DC58E3C64166}" type="slidenum">
              <a:rPr lang="en-US" smtClean="0"/>
              <a:pPr/>
              <a:t>‹#›</a:t>
            </a:fld>
            <a:endParaRPr lang="en-US" dirty="0"/>
          </a:p>
        </p:txBody>
      </p:sp>
      <p:sp>
        <p:nvSpPr>
          <p:cNvPr id="24" name="Date Placeholder 2">
            <a:extLst>
              <a:ext uri="{FF2B5EF4-FFF2-40B4-BE49-F238E27FC236}">
                <a16:creationId xmlns:a16="http://schemas.microsoft.com/office/drawing/2014/main" id="{6AACF181-C620-0D4A-BD4D-0EFA6777FD49}"/>
              </a:ext>
            </a:extLst>
          </p:cNvPr>
          <p:cNvSpPr txBox="1">
            <a:spLocks/>
          </p:cNvSpPr>
          <p:nvPr userDrawn="1"/>
        </p:nvSpPr>
        <p:spPr>
          <a:xfrm>
            <a:off x="10413427" y="6035585"/>
            <a:ext cx="884144"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9B7248-5D01-5844-970A-E3257EF8481C}" type="datetime1">
              <a:rPr lang="en-US" smtClean="0"/>
              <a:pPr/>
              <a:t>11/5/2021</a:t>
            </a:fld>
            <a:endParaRPr lang="en-US" dirty="0"/>
          </a:p>
        </p:txBody>
      </p:sp>
    </p:spTree>
    <p:extLst>
      <p:ext uri="{BB962C8B-B14F-4D97-AF65-F5344CB8AC3E}">
        <p14:creationId xmlns:p14="http://schemas.microsoft.com/office/powerpoint/2010/main" val="319946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 Ou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67F4-1175-5648-93D1-5BE0ED25DA4B}"/>
              </a:ext>
            </a:extLst>
          </p:cNvPr>
          <p:cNvSpPr>
            <a:spLocks noGrp="1"/>
          </p:cNvSpPr>
          <p:nvPr>
            <p:ph type="title"/>
          </p:nvPr>
        </p:nvSpPr>
        <p:spPr>
          <a:xfrm>
            <a:off x="1093736" y="2052300"/>
            <a:ext cx="10364451" cy="476636"/>
          </a:xfrm>
          <a:prstGeom prst="rect">
            <a:avLst/>
          </a:prstGeom>
        </p:spPr>
        <p:txBody>
          <a:bodyPr>
            <a:noAutofit/>
          </a:bodyPr>
          <a:lstStyle>
            <a:lvl1pPr>
              <a:defRPr sz="4800">
                <a:solidFill>
                  <a:schemeClr val="bg2"/>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B1713E1E-7B3B-5F4C-9098-508E61331E30}"/>
              </a:ext>
            </a:extLst>
          </p:cNvPr>
          <p:cNvSpPr>
            <a:spLocks noGrp="1"/>
          </p:cNvSpPr>
          <p:nvPr>
            <p:ph type="ftr" sz="quarter" idx="3"/>
          </p:nvPr>
        </p:nvSpPr>
        <p:spPr>
          <a:xfrm>
            <a:off x="457200" y="6035675"/>
            <a:ext cx="6672887" cy="365125"/>
          </a:xfrm>
          <a:prstGeom prst="rect">
            <a:avLst/>
          </a:prstGeom>
        </p:spPr>
        <p:txBody>
          <a:bodyPr vert="horz" lIns="0" tIns="0" rIns="0" bIns="0" rtlCol="0" anchor="ctr"/>
          <a:lstStyle>
            <a:lvl1pPr marL="0" indent="0" algn="l">
              <a:lnSpc>
                <a:spcPct val="100000"/>
              </a:lnSpc>
              <a:spcBef>
                <a:spcPts val="0"/>
              </a:spcBef>
              <a:buNone/>
              <a:defRPr sz="800" baseline="0">
                <a:solidFill>
                  <a:schemeClr val="bg1">
                    <a:lumMod val="75000"/>
                  </a:schemeClr>
                </a:solidFill>
                <a:latin typeface="Arial" charset="0"/>
              </a:defRPr>
            </a:lvl1pPr>
          </a:lstStyle>
          <a:p>
            <a:pPr>
              <a:defRPr/>
            </a:pPr>
            <a:r>
              <a:rPr lang="en-US">
                <a:solidFill>
                  <a:schemeClr val="bg1">
                    <a:lumMod val="50000"/>
                  </a:schemeClr>
                </a:solidFill>
                <a:latin typeface="Arial" panose="020B0604020202020204" pitchFamily="34" charset="0"/>
                <a:cs typeface="Arial" panose="020B0604020202020204" pitchFamily="34" charset="0"/>
              </a:rPr>
              <a:t>©Salt River Project, 2021. All rights reserved. FOR INTERNAL USE ONLY. DO NOT DISTRIBUTE.</a:t>
            </a:r>
            <a:endParaRPr lang="en-US" spc="550" dirty="0">
              <a:solidFill>
                <a:schemeClr val="bg1">
                  <a:lumMod val="50000"/>
                </a:schemeClr>
              </a:solidFill>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8B93E387-B298-7340-80F7-F577B906290B}"/>
              </a:ext>
            </a:extLst>
          </p:cNvPr>
          <p:cNvSpPr>
            <a:spLocks noGrp="1"/>
          </p:cNvSpPr>
          <p:nvPr>
            <p:ph sz="quarter" idx="12" hasCustomPrompt="1"/>
          </p:nvPr>
        </p:nvSpPr>
        <p:spPr>
          <a:xfrm>
            <a:off x="1093736" y="2831858"/>
            <a:ext cx="8666952" cy="2166890"/>
          </a:xfrm>
        </p:spPr>
        <p:txBody>
          <a:bodyPr>
            <a:normAutofit/>
          </a:bodyPr>
          <a:lstStyle>
            <a:lvl1pPr>
              <a:defRPr sz="3600">
                <a:solidFill>
                  <a:schemeClr val="tx2"/>
                </a:solidFill>
              </a:defRPr>
            </a:lvl1pPr>
          </a:lstStyle>
          <a:p>
            <a:pPr lvl="0"/>
            <a:r>
              <a:rPr lang="en-US" dirty="0"/>
              <a:t>Edit Master text styles</a:t>
            </a:r>
          </a:p>
        </p:txBody>
      </p:sp>
      <p:sp>
        <p:nvSpPr>
          <p:cNvPr id="8" name="Slide Number Placeholder 3">
            <a:extLst>
              <a:ext uri="{FF2B5EF4-FFF2-40B4-BE49-F238E27FC236}">
                <a16:creationId xmlns:a16="http://schemas.microsoft.com/office/drawing/2014/main" id="{FB91C86B-BEA3-D14F-8385-788E9B0071D5}"/>
              </a:ext>
            </a:extLst>
          </p:cNvPr>
          <p:cNvSpPr txBox="1">
            <a:spLocks/>
          </p:cNvSpPr>
          <p:nvPr userDrawn="1"/>
        </p:nvSpPr>
        <p:spPr>
          <a:xfrm>
            <a:off x="11304348" y="6035585"/>
            <a:ext cx="430452" cy="365125"/>
          </a:xfrm>
          <a:prstGeom prst="rect">
            <a:avLst/>
          </a:prstGeom>
        </p:spPr>
        <p:txBody>
          <a:bodyPr vert="horz" lIns="0" tIns="0" rIns="0" bIns="0" rtlCol="0" anchor="ctr"/>
          <a:lstStyle>
            <a:defPPr>
              <a:defRPr lang="en-US"/>
            </a:defPPr>
            <a:lvl1pPr marL="0" algn="r" defTabSz="914400" rtl="0" eaLnBrk="1" latinLnBrk="0" hangingPunct="1">
              <a:defRPr sz="800" kern="1200" baseline="0">
                <a:solidFill>
                  <a:schemeClr val="bg1">
                    <a:lumMod val="75000"/>
                  </a:schemeClr>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DB2F47-229F-47A2-8706-DC58E3C64166}" type="slidenum">
              <a:rPr lang="en-US" smtClean="0"/>
              <a:pPr/>
              <a:t>‹#›</a:t>
            </a:fld>
            <a:endParaRPr lang="en-US" dirty="0"/>
          </a:p>
        </p:txBody>
      </p:sp>
      <p:sp>
        <p:nvSpPr>
          <p:cNvPr id="9" name="Date Placeholder 2">
            <a:extLst>
              <a:ext uri="{FF2B5EF4-FFF2-40B4-BE49-F238E27FC236}">
                <a16:creationId xmlns:a16="http://schemas.microsoft.com/office/drawing/2014/main" id="{40D9EED6-DDFA-6046-B2C6-B6897D15E303}"/>
              </a:ext>
            </a:extLst>
          </p:cNvPr>
          <p:cNvSpPr txBox="1">
            <a:spLocks/>
          </p:cNvSpPr>
          <p:nvPr userDrawn="1"/>
        </p:nvSpPr>
        <p:spPr>
          <a:xfrm>
            <a:off x="10413427" y="6035585"/>
            <a:ext cx="884144"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9B7248-5D01-5844-970A-E3257EF8481C}" type="datetime1">
              <a:rPr lang="en-US" smtClean="0"/>
              <a:pPr/>
              <a:t>11/5/2021</a:t>
            </a:fld>
            <a:endParaRPr lang="en-US" dirty="0"/>
          </a:p>
        </p:txBody>
      </p:sp>
    </p:spTree>
    <p:extLst>
      <p:ext uri="{BB962C8B-B14F-4D97-AF65-F5344CB8AC3E}">
        <p14:creationId xmlns:p14="http://schemas.microsoft.com/office/powerpoint/2010/main" val="305808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without Call Ou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AD1DAD-E11F-6347-8132-C3D0A2C5E66E}"/>
              </a:ext>
            </a:extLst>
          </p:cNvPr>
          <p:cNvSpPr txBox="1"/>
          <p:nvPr userDrawn="1"/>
        </p:nvSpPr>
        <p:spPr>
          <a:xfrm>
            <a:off x="7254240" y="1617161"/>
            <a:ext cx="3984152" cy="3503479"/>
          </a:xfrm>
          <a:prstGeom prst="rect">
            <a:avLst/>
          </a:prstGeom>
          <a:solidFill>
            <a:schemeClr val="accent5"/>
          </a:solidFill>
        </p:spPr>
        <p:txBody>
          <a:bodyPr vert="horz" wrap="square" lIns="182880" tIns="182880" rIns="182880" bIns="182880" rtlCol="0" anchor="t">
            <a:normAutofit/>
          </a:bodyPr>
          <a:lstStyle/>
          <a:p>
            <a:pPr marL="0" marR="0" lvl="1" indent="0" defTabSz="914400" eaLnBrk="1" fontAlgn="auto" latinLnBrk="0" hangingPunct="1">
              <a:lnSpc>
                <a:spcPts val="1600"/>
              </a:lnSpc>
              <a:spcBef>
                <a:spcPts val="600"/>
              </a:spcBef>
              <a:spcAft>
                <a:spcPts val="20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2" name="Title 1">
            <a:extLst>
              <a:ext uri="{FF2B5EF4-FFF2-40B4-BE49-F238E27FC236}">
                <a16:creationId xmlns:a16="http://schemas.microsoft.com/office/drawing/2014/main" id="{DE5967F4-1175-5648-93D1-5BE0ED25DA4B}"/>
              </a:ext>
            </a:extLst>
          </p:cNvPr>
          <p:cNvSpPr>
            <a:spLocks noGrp="1"/>
          </p:cNvSpPr>
          <p:nvPr>
            <p:ph type="title"/>
          </p:nvPr>
        </p:nvSpPr>
        <p:spPr>
          <a:xfrm>
            <a:off x="457200" y="457200"/>
            <a:ext cx="10364451" cy="476636"/>
          </a:xfrm>
          <a:prstGeom prst="rect">
            <a:avLst/>
          </a:prstGeom>
        </p:spPr>
        <p:txBody>
          <a:bodyPr/>
          <a:lstStyle/>
          <a:p>
            <a:r>
              <a:rPr lang="en-US"/>
              <a:t>Click to edit Master title style</a:t>
            </a:r>
          </a:p>
        </p:txBody>
      </p:sp>
      <p:sp>
        <p:nvSpPr>
          <p:cNvPr id="6" name="Footer Placeholder 4">
            <a:extLst>
              <a:ext uri="{FF2B5EF4-FFF2-40B4-BE49-F238E27FC236}">
                <a16:creationId xmlns:a16="http://schemas.microsoft.com/office/drawing/2014/main" id="{B1713E1E-7B3B-5F4C-9098-508E61331E30}"/>
              </a:ext>
            </a:extLst>
          </p:cNvPr>
          <p:cNvSpPr>
            <a:spLocks noGrp="1"/>
          </p:cNvSpPr>
          <p:nvPr>
            <p:ph type="ftr" sz="quarter" idx="3"/>
          </p:nvPr>
        </p:nvSpPr>
        <p:spPr>
          <a:xfrm>
            <a:off x="457200" y="6035675"/>
            <a:ext cx="6672887" cy="365125"/>
          </a:xfrm>
          <a:prstGeom prst="rect">
            <a:avLst/>
          </a:prstGeom>
        </p:spPr>
        <p:txBody>
          <a:bodyPr vert="horz" lIns="0" tIns="0" rIns="0" bIns="0" rtlCol="0" anchor="ctr"/>
          <a:lstStyle>
            <a:lvl1pPr marL="0" indent="0" algn="l">
              <a:lnSpc>
                <a:spcPct val="100000"/>
              </a:lnSpc>
              <a:spcBef>
                <a:spcPts val="0"/>
              </a:spcBef>
              <a:buNone/>
              <a:defRPr sz="800" baseline="0">
                <a:solidFill>
                  <a:schemeClr val="bg1">
                    <a:lumMod val="75000"/>
                  </a:schemeClr>
                </a:solidFill>
                <a:latin typeface="Arial" charset="0"/>
              </a:defRPr>
            </a:lvl1pPr>
          </a:lstStyle>
          <a:p>
            <a:pPr>
              <a:defRPr/>
            </a:pPr>
            <a:r>
              <a:rPr lang="en-US">
                <a:solidFill>
                  <a:schemeClr val="bg1">
                    <a:lumMod val="50000"/>
                  </a:schemeClr>
                </a:solidFill>
                <a:latin typeface="Arial" panose="020B0604020202020204" pitchFamily="34" charset="0"/>
                <a:cs typeface="Arial" panose="020B0604020202020204" pitchFamily="34" charset="0"/>
              </a:rPr>
              <a:t>©Salt River Project, 2021. All rights reserved. FOR INTERNAL USE ONLY. DO NOT DISTRIBUTE.</a:t>
            </a:r>
            <a:endParaRPr lang="en-US" spc="550" dirty="0">
              <a:solidFill>
                <a:schemeClr val="bg1">
                  <a:lumMod val="50000"/>
                </a:schemeClr>
              </a:solidFill>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8B93E387-B298-7340-80F7-F577B906290B}"/>
              </a:ext>
            </a:extLst>
          </p:cNvPr>
          <p:cNvSpPr>
            <a:spLocks noGrp="1"/>
          </p:cNvSpPr>
          <p:nvPr>
            <p:ph sz="quarter" idx="12"/>
          </p:nvPr>
        </p:nvSpPr>
        <p:spPr>
          <a:xfrm>
            <a:off x="457200" y="1617161"/>
            <a:ext cx="5316876" cy="35034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1">
            <a:extLst>
              <a:ext uri="{FF2B5EF4-FFF2-40B4-BE49-F238E27FC236}">
                <a16:creationId xmlns:a16="http://schemas.microsoft.com/office/drawing/2014/main" id="{92F7B7CD-2801-EA4C-ADF1-3861740AA050}"/>
              </a:ext>
            </a:extLst>
          </p:cNvPr>
          <p:cNvSpPr>
            <a:spLocks noGrp="1"/>
          </p:cNvSpPr>
          <p:nvPr>
            <p:ph sz="quarter" idx="13" hasCustomPrompt="1"/>
          </p:nvPr>
        </p:nvSpPr>
        <p:spPr>
          <a:xfrm>
            <a:off x="7461181" y="1832082"/>
            <a:ext cx="3570270" cy="30789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3">
            <a:extLst>
              <a:ext uri="{FF2B5EF4-FFF2-40B4-BE49-F238E27FC236}">
                <a16:creationId xmlns:a16="http://schemas.microsoft.com/office/drawing/2014/main" id="{0A086D81-BEB0-6A4D-8D16-AB3F358C1274}"/>
              </a:ext>
            </a:extLst>
          </p:cNvPr>
          <p:cNvSpPr txBox="1">
            <a:spLocks/>
          </p:cNvSpPr>
          <p:nvPr userDrawn="1"/>
        </p:nvSpPr>
        <p:spPr>
          <a:xfrm>
            <a:off x="11304348" y="6035585"/>
            <a:ext cx="430452" cy="365125"/>
          </a:xfrm>
          <a:prstGeom prst="rect">
            <a:avLst/>
          </a:prstGeom>
        </p:spPr>
        <p:txBody>
          <a:bodyPr vert="horz" lIns="0" tIns="0" rIns="0" bIns="0" rtlCol="0" anchor="ctr"/>
          <a:lstStyle>
            <a:defPPr>
              <a:defRPr lang="en-US"/>
            </a:defPPr>
            <a:lvl1pPr marL="0" algn="r" defTabSz="914400" rtl="0" eaLnBrk="1" latinLnBrk="0" hangingPunct="1">
              <a:defRPr sz="800" kern="1200" baseline="0">
                <a:solidFill>
                  <a:schemeClr val="bg1">
                    <a:lumMod val="75000"/>
                  </a:schemeClr>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1DB2F47-229F-47A2-8706-DC58E3C64166}" type="slidenum">
              <a:rPr lang="en-US" smtClean="0"/>
              <a:pPr/>
              <a:t>‹#›</a:t>
            </a:fld>
            <a:endParaRPr lang="en-US" dirty="0"/>
          </a:p>
        </p:txBody>
      </p:sp>
      <p:sp>
        <p:nvSpPr>
          <p:cNvPr id="13" name="Date Placeholder 2">
            <a:extLst>
              <a:ext uri="{FF2B5EF4-FFF2-40B4-BE49-F238E27FC236}">
                <a16:creationId xmlns:a16="http://schemas.microsoft.com/office/drawing/2014/main" id="{075D0229-9D9A-1E43-81DE-0AEA341D6692}"/>
              </a:ext>
            </a:extLst>
          </p:cNvPr>
          <p:cNvSpPr txBox="1">
            <a:spLocks/>
          </p:cNvSpPr>
          <p:nvPr userDrawn="1"/>
        </p:nvSpPr>
        <p:spPr>
          <a:xfrm>
            <a:off x="10413427" y="6035585"/>
            <a:ext cx="884144"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9B7248-5D01-5844-970A-E3257EF8481C}" type="datetime1">
              <a:rPr lang="en-US" smtClean="0"/>
              <a:pPr/>
              <a:t>11/5/2021</a:t>
            </a:fld>
            <a:endParaRPr lang="en-US" dirty="0"/>
          </a:p>
        </p:txBody>
      </p:sp>
    </p:spTree>
    <p:extLst>
      <p:ext uri="{BB962C8B-B14F-4D97-AF65-F5344CB8AC3E}">
        <p14:creationId xmlns:p14="http://schemas.microsoft.com/office/powerpoint/2010/main" val="308100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4ED19A-0C7E-464B-8C87-396D8BAAF19D}"/>
              </a:ext>
            </a:extLst>
          </p:cNvPr>
          <p:cNvSpPr/>
          <p:nvPr userDrawn="1"/>
        </p:nvSpPr>
        <p:spPr>
          <a:xfrm>
            <a:off x="616120" y="589761"/>
            <a:ext cx="10972800" cy="5616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6A09CD-64B6-A346-8D4E-D79373CA016F}"/>
              </a:ext>
            </a:extLst>
          </p:cNvPr>
          <p:cNvSpPr/>
          <p:nvPr userDrawn="1"/>
        </p:nvSpPr>
        <p:spPr>
          <a:xfrm>
            <a:off x="2132331" y="6231742"/>
            <a:ext cx="1283969" cy="127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2011CD-FD7C-7946-B71F-51255278F699}"/>
              </a:ext>
            </a:extLst>
          </p:cNvPr>
          <p:cNvSpPr/>
          <p:nvPr userDrawn="1"/>
        </p:nvSpPr>
        <p:spPr>
          <a:xfrm>
            <a:off x="611303" y="6231744"/>
            <a:ext cx="2008071" cy="1277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C5590E44-B712-E942-BE8F-63080D2434B9}"/>
              </a:ext>
            </a:extLst>
          </p:cNvPr>
          <p:cNvSpPr/>
          <p:nvPr userDrawn="1"/>
        </p:nvSpPr>
        <p:spPr>
          <a:xfrm>
            <a:off x="2572594" y="6231742"/>
            <a:ext cx="92075" cy="12773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607BDC1E-39E5-C94E-ABEA-7A73AE4DD17C}"/>
              </a:ext>
            </a:extLst>
          </p:cNvPr>
          <p:cNvSpPr/>
          <p:nvPr userDrawn="1"/>
        </p:nvSpPr>
        <p:spPr>
          <a:xfrm>
            <a:off x="3104930" y="6231741"/>
            <a:ext cx="251266" cy="12773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007E0DF-0735-AB45-8E00-649996DE641B}"/>
              </a:ext>
            </a:extLst>
          </p:cNvPr>
          <p:cNvSpPr/>
          <p:nvPr userDrawn="1"/>
        </p:nvSpPr>
        <p:spPr>
          <a:xfrm>
            <a:off x="3230563" y="6231740"/>
            <a:ext cx="8350180" cy="1277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49129243-C883-8940-B30C-3520E0E2928E}"/>
              </a:ext>
            </a:extLst>
          </p:cNvPr>
          <p:cNvSpPr txBox="1">
            <a:spLocks/>
          </p:cNvSpPr>
          <p:nvPr userDrawn="1"/>
        </p:nvSpPr>
        <p:spPr>
          <a:xfrm>
            <a:off x="614218" y="2681300"/>
            <a:ext cx="10963563" cy="2044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500" b="1" i="0" u="none" strike="noStrike" kern="1200" cap="none" spc="-300"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thank</a:t>
            </a:r>
            <a:r>
              <a:rPr kumimoji="0" lang="en-US" sz="8500" b="1" i="0" u="none" strike="noStrike" kern="1200" cap="none" spc="-300" normalizeH="0" baseline="0" noProof="0" dirty="0">
                <a:ln>
                  <a:noFill/>
                </a:ln>
                <a:solidFill>
                  <a:srgbClr val="9DC3E6"/>
                </a:solidFill>
                <a:effectLst/>
                <a:uLnTx/>
                <a:uFillTx/>
                <a:latin typeface="Arial" panose="020B0604020202020204" pitchFamily="34" charset="0"/>
                <a:ea typeface="+mn-ea"/>
                <a:cs typeface="Arial" panose="020B0604020202020204" pitchFamily="34" charset="0"/>
              </a:rPr>
              <a:t> </a:t>
            </a:r>
            <a:r>
              <a:rPr kumimoji="0" lang="en-US" sz="85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you!</a:t>
            </a:r>
            <a:endParaRPr kumimoji="0" lang="en-US" sz="8500" b="1" i="0" u="none" strike="noStrike" kern="1200" cap="none" spc="-1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443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6" descr="presentationhead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3716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userDrawn="1"/>
        </p:nvSpPr>
        <p:spPr bwMode="auto">
          <a:xfrm>
            <a:off x="203200" y="533401"/>
            <a:ext cx="1727200" cy="366713"/>
          </a:xfrm>
          <a:prstGeom prst="rect">
            <a:avLst/>
          </a:prstGeom>
          <a:noFill/>
          <a:ln w="9525">
            <a:noFill/>
            <a:miter lim="800000"/>
            <a:headEnd/>
            <a:tailEnd/>
          </a:ln>
          <a:effectLst/>
        </p:spPr>
        <p:txBody>
          <a:bodyPr lIns="91429" tIns="45714" rIns="91429" bIns="45714">
            <a:spAutoFit/>
          </a:bodyPr>
          <a:lstStyle/>
          <a:p>
            <a:pPr algn="l">
              <a:defRPr/>
            </a:pPr>
            <a:endParaRPr lang="en-US" b="0">
              <a:solidFill>
                <a:srgbClr val="003366"/>
              </a:solidFill>
              <a:ea typeface="ＭＳ Ｐゴシック" pitchFamily="-64" charset="-128"/>
            </a:endParaRPr>
          </a:p>
        </p:txBody>
      </p:sp>
      <p:pic>
        <p:nvPicPr>
          <p:cNvPr id="6" name="Picture 2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87000" y="6172201"/>
            <a:ext cx="170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Rectangle 27"/>
          <p:cNvSpPr>
            <a:spLocks noGrp="1" noChangeArrowheads="1"/>
          </p:cNvSpPr>
          <p:nvPr>
            <p:ph type="subTitle" idx="1"/>
          </p:nvPr>
        </p:nvSpPr>
        <p:spPr>
          <a:xfrm>
            <a:off x="1828800" y="3352800"/>
            <a:ext cx="8534400" cy="1752600"/>
          </a:xfrm>
        </p:spPr>
        <p:txBody>
          <a:bodyPr/>
          <a:lstStyle>
            <a:lvl1pPr marL="0" indent="0" algn="ctr">
              <a:buFontTx/>
              <a:buNone/>
              <a:defRPr/>
            </a:lvl1pPr>
          </a:lstStyle>
          <a:p>
            <a:r>
              <a:rPr lang="en-US"/>
              <a:t>Click to edit Master subtitle style</a:t>
            </a:r>
          </a:p>
        </p:txBody>
      </p:sp>
      <p:sp>
        <p:nvSpPr>
          <p:cNvPr id="7" name="Rectangle 24"/>
          <p:cNvSpPr>
            <a:spLocks noGrp="1" noChangeArrowheads="1"/>
          </p:cNvSpPr>
          <p:nvPr>
            <p:ph type="dt" sz="half" idx="10"/>
          </p:nvPr>
        </p:nvSpPr>
        <p:spPr/>
        <p:txBody>
          <a:bodyPr/>
          <a:lstStyle>
            <a:lvl1pPr>
              <a:defRPr/>
            </a:lvl1pPr>
          </a:lstStyle>
          <a:p>
            <a:fld id="{376C3F96-8F6B-4859-855E-DB36C550729F}" type="datetime1">
              <a:rPr lang="en-US"/>
              <a:pPr/>
              <a:t>11/5/2021</a:t>
            </a:fld>
            <a:endParaRPr lang="en-US"/>
          </a:p>
        </p:txBody>
      </p:sp>
      <p:sp>
        <p:nvSpPr>
          <p:cNvPr id="8" name="Rectangle 25"/>
          <p:cNvSpPr>
            <a:spLocks noGrp="1" noChangeArrowheads="1"/>
          </p:cNvSpPr>
          <p:nvPr>
            <p:ph type="ftr" sz="quarter" idx="11"/>
          </p:nvPr>
        </p:nvSpPr>
        <p:spPr/>
        <p:txBody>
          <a:bodyPr/>
          <a:lstStyle>
            <a:lvl1pPr>
              <a:defRPr/>
            </a:lvl1pPr>
          </a:lstStyle>
          <a:p>
            <a:pPr>
              <a:defRPr/>
            </a:pPr>
            <a:endParaRPr lang="en-US"/>
          </a:p>
        </p:txBody>
      </p:sp>
      <p:sp>
        <p:nvSpPr>
          <p:cNvPr id="9" name="Rectangle 26"/>
          <p:cNvSpPr>
            <a:spLocks noGrp="1" noChangeArrowheads="1"/>
          </p:cNvSpPr>
          <p:nvPr>
            <p:ph type="sldNum" sz="quarter" idx="12"/>
          </p:nvPr>
        </p:nvSpPr>
        <p:spPr>
          <a:xfrm>
            <a:off x="609600" y="6457950"/>
            <a:ext cx="1016000" cy="323850"/>
          </a:xfrm>
        </p:spPr>
        <p:txBody>
          <a:bodyPr/>
          <a:lstStyle>
            <a:lvl1pPr algn="l">
              <a:defRPr/>
            </a:lvl1pPr>
          </a:lstStyle>
          <a:p>
            <a:r>
              <a:rPr lang="en-US"/>
              <a:t>Page </a:t>
            </a:r>
            <a:fld id="{C78E9D8D-F04D-4620-BCEB-A2F309C14F03}" type="slidenum">
              <a:rPr lang="en-US"/>
              <a:pPr/>
              <a:t>‹#›</a:t>
            </a:fld>
            <a:endParaRPr lang="en-US"/>
          </a:p>
        </p:txBody>
      </p:sp>
    </p:spTree>
    <p:extLst>
      <p:ext uri="{BB962C8B-B14F-4D97-AF65-F5344CB8AC3E}">
        <p14:creationId xmlns:p14="http://schemas.microsoft.com/office/powerpoint/2010/main" val="577013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16"/>
        <p:cNvGrpSpPr/>
        <p:nvPr/>
      </p:nvGrpSpPr>
      <p:grpSpPr>
        <a:xfrm>
          <a:off x="0" y="0"/>
          <a:ext cx="0" cy="0"/>
          <a:chOff x="0" y="0"/>
          <a:chExt cx="0" cy="0"/>
        </a:xfrm>
      </p:grpSpPr>
      <p:sp>
        <p:nvSpPr>
          <p:cNvPr id="17" name="Google Shape;17;p2"/>
          <p:cNvSpPr>
            <a:spLocks noGrp="1"/>
          </p:cNvSpPr>
          <p:nvPr>
            <p:ph type="pic" idx="2"/>
          </p:nvPr>
        </p:nvSpPr>
        <p:spPr>
          <a:xfrm>
            <a:off x="-1588" y="0"/>
            <a:ext cx="12216400" cy="685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600"/>
              <a:buFont typeface="Arial"/>
              <a:buNone/>
              <a:defRPr sz="2133"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1185048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2941730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838200" y="365129"/>
            <a:ext cx="10515600" cy="13256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1500"/>
              <a:buNone/>
              <a:defRPr sz="3000" b="0" i="0">
                <a:solidFill>
                  <a:schemeClr val="dk1"/>
                </a:solidFill>
                <a:latin typeface="Calibri"/>
                <a:ea typeface="Calibri"/>
                <a:cs typeface="Calibri"/>
                <a:sym typeface="Calibri"/>
              </a:defRPr>
            </a:lvl1pPr>
            <a:lvl2pPr lvl="1" algn="l">
              <a:lnSpc>
                <a:spcPct val="100000"/>
              </a:lnSpc>
              <a:spcBef>
                <a:spcPts val="0"/>
              </a:spcBef>
              <a:spcAft>
                <a:spcPts val="0"/>
              </a:spcAft>
              <a:buSzPts val="500"/>
              <a:buNone/>
              <a:defRPr/>
            </a:lvl2pPr>
            <a:lvl3pPr lvl="2" algn="l">
              <a:lnSpc>
                <a:spcPct val="100000"/>
              </a:lnSpc>
              <a:spcBef>
                <a:spcPts val="0"/>
              </a:spcBef>
              <a:spcAft>
                <a:spcPts val="0"/>
              </a:spcAft>
              <a:buSzPts val="500"/>
              <a:buNone/>
              <a:defRPr/>
            </a:lvl3pPr>
            <a:lvl4pPr lvl="3" algn="l">
              <a:lnSpc>
                <a:spcPct val="100000"/>
              </a:lnSpc>
              <a:spcBef>
                <a:spcPts val="0"/>
              </a:spcBef>
              <a:spcAft>
                <a:spcPts val="0"/>
              </a:spcAft>
              <a:buSzPts val="500"/>
              <a:buNone/>
              <a:defRPr/>
            </a:lvl4pPr>
            <a:lvl5pPr lvl="4" algn="l">
              <a:lnSpc>
                <a:spcPct val="100000"/>
              </a:lnSpc>
              <a:spcBef>
                <a:spcPts val="0"/>
              </a:spcBef>
              <a:spcAft>
                <a:spcPts val="0"/>
              </a:spcAft>
              <a:buSzPts val="500"/>
              <a:buNone/>
              <a:defRPr/>
            </a:lvl5pPr>
            <a:lvl6pPr lvl="5" algn="l">
              <a:lnSpc>
                <a:spcPct val="100000"/>
              </a:lnSpc>
              <a:spcBef>
                <a:spcPts val="0"/>
              </a:spcBef>
              <a:spcAft>
                <a:spcPts val="0"/>
              </a:spcAft>
              <a:buSzPts val="500"/>
              <a:buNone/>
              <a:defRPr/>
            </a:lvl6pPr>
            <a:lvl7pPr lvl="6" algn="l">
              <a:lnSpc>
                <a:spcPct val="100000"/>
              </a:lnSpc>
              <a:spcBef>
                <a:spcPts val="0"/>
              </a:spcBef>
              <a:spcAft>
                <a:spcPts val="0"/>
              </a:spcAft>
              <a:buSzPts val="500"/>
              <a:buNone/>
              <a:defRPr/>
            </a:lvl7pPr>
            <a:lvl8pPr lvl="7" algn="l">
              <a:lnSpc>
                <a:spcPct val="100000"/>
              </a:lnSpc>
              <a:spcBef>
                <a:spcPts val="0"/>
              </a:spcBef>
              <a:spcAft>
                <a:spcPts val="0"/>
              </a:spcAft>
              <a:buSzPts val="500"/>
              <a:buNone/>
              <a:defRPr/>
            </a:lvl8pPr>
            <a:lvl9pPr lvl="8" algn="l">
              <a:lnSpc>
                <a:spcPct val="100000"/>
              </a:lnSpc>
              <a:spcBef>
                <a:spcPts val="0"/>
              </a:spcBef>
              <a:spcAft>
                <a:spcPts val="0"/>
              </a:spcAft>
              <a:buSzPts val="500"/>
              <a:buNone/>
              <a:defRPr/>
            </a:lvl9pPr>
          </a:lstStyle>
          <a:p>
            <a:endParaRPr/>
          </a:p>
        </p:txBody>
      </p:sp>
      <p:sp>
        <p:nvSpPr>
          <p:cNvPr id="21" name="Google Shape;21;p4"/>
          <p:cNvSpPr txBox="1">
            <a:spLocks noGrp="1"/>
          </p:cNvSpPr>
          <p:nvPr>
            <p:ph type="body" idx="1"/>
          </p:nvPr>
        </p:nvSpPr>
        <p:spPr>
          <a:xfrm>
            <a:off x="1004800" y="1253392"/>
            <a:ext cx="10515600" cy="4351200"/>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1067"/>
              </a:spcBef>
              <a:spcAft>
                <a:spcPts val="0"/>
              </a:spcAft>
              <a:buSzPts val="1200"/>
              <a:buNone/>
              <a:defRPr sz="1700" b="1" i="0">
                <a:solidFill>
                  <a:schemeClr val="dk1"/>
                </a:solidFill>
                <a:latin typeface="Calibri"/>
                <a:ea typeface="Calibri"/>
                <a:cs typeface="Calibri"/>
                <a:sym typeface="Calibri"/>
              </a:defRPr>
            </a:lvl1pPr>
            <a:lvl2pPr marL="1219170" lvl="1" indent="-304792" algn="l">
              <a:lnSpc>
                <a:spcPct val="90000"/>
              </a:lnSpc>
              <a:spcBef>
                <a:spcPts val="533"/>
              </a:spcBef>
              <a:spcAft>
                <a:spcPts val="0"/>
              </a:spcAft>
              <a:buSzPts val="900"/>
              <a:buNone/>
              <a:defRPr/>
            </a:lvl2pPr>
            <a:lvl3pPr marL="1828754" lvl="2" indent="-304792" algn="l">
              <a:lnSpc>
                <a:spcPct val="90000"/>
              </a:lnSpc>
              <a:spcBef>
                <a:spcPts val="533"/>
              </a:spcBef>
              <a:spcAft>
                <a:spcPts val="0"/>
              </a:spcAft>
              <a:buSzPts val="800"/>
              <a:buNone/>
              <a:defRPr/>
            </a:lvl3pPr>
            <a:lvl4pPr marL="2438339" lvl="3" indent="-304792" algn="l">
              <a:lnSpc>
                <a:spcPct val="90000"/>
              </a:lnSpc>
              <a:spcBef>
                <a:spcPts val="533"/>
              </a:spcBef>
              <a:spcAft>
                <a:spcPts val="0"/>
              </a:spcAft>
              <a:buSzPts val="700"/>
              <a:buNone/>
              <a:defRPr/>
            </a:lvl4pPr>
            <a:lvl5pPr marL="3047924" lvl="4" indent="-304792" algn="l">
              <a:lnSpc>
                <a:spcPct val="90000"/>
              </a:lnSpc>
              <a:spcBef>
                <a:spcPts val="533"/>
              </a:spcBef>
              <a:spcAft>
                <a:spcPts val="0"/>
              </a:spcAft>
              <a:buSzPts val="700"/>
              <a:buNone/>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22" name="Google Shape;22;p4"/>
          <p:cNvSpPr txBox="1">
            <a:spLocks noGrp="1"/>
          </p:cNvSpPr>
          <p:nvPr>
            <p:ph type="ftr" idx="11"/>
          </p:nvPr>
        </p:nvSpPr>
        <p:spPr>
          <a:xfrm>
            <a:off x="0" y="0"/>
            <a:ext cx="4000000" cy="4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SzPts val="1400"/>
              <a:buNone/>
              <a:defRPr sz="1867"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dirty="0"/>
          </a:p>
        </p:txBody>
      </p:sp>
      <p:sp>
        <p:nvSpPr>
          <p:cNvPr id="23" name="Google Shape;23;p4"/>
          <p:cNvSpPr txBox="1">
            <a:spLocks noGrp="1"/>
          </p:cNvSpPr>
          <p:nvPr>
            <p:ph type="dt" idx="10"/>
          </p:nvPr>
        </p:nvSpPr>
        <p:spPr>
          <a:xfrm>
            <a:off x="0" y="0"/>
            <a:ext cx="4000000" cy="4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67"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dirty="0"/>
          </a:p>
        </p:txBody>
      </p:sp>
      <p:sp>
        <p:nvSpPr>
          <p:cNvPr id="24" name="Google Shape;24;p4"/>
          <p:cNvSpPr txBox="1">
            <a:spLocks noGrp="1"/>
          </p:cNvSpPr>
          <p:nvPr>
            <p:ph type="sldNum" idx="12"/>
          </p:nvPr>
        </p:nvSpPr>
        <p:spPr>
          <a:xfrm>
            <a:off x="0" y="0"/>
            <a:ext cx="4000000" cy="4000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None/>
              <a:defRPr sz="1867"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867"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867"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867"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867"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867"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867"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867"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867"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19929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Welcome Message">
  <p:cSld name="Welcome Message">
    <p:spTree>
      <p:nvGrpSpPr>
        <p:cNvPr id="1" name="Shape 25"/>
        <p:cNvGrpSpPr/>
        <p:nvPr/>
      </p:nvGrpSpPr>
      <p:grpSpPr>
        <a:xfrm>
          <a:off x="0" y="0"/>
          <a:ext cx="0" cy="0"/>
          <a:chOff x="0" y="0"/>
          <a:chExt cx="0" cy="0"/>
        </a:xfrm>
      </p:grpSpPr>
      <p:sp>
        <p:nvSpPr>
          <p:cNvPr id="26" name="Google Shape;26;p5"/>
          <p:cNvSpPr>
            <a:spLocks noGrp="1"/>
          </p:cNvSpPr>
          <p:nvPr>
            <p:ph type="pic" idx="2"/>
          </p:nvPr>
        </p:nvSpPr>
        <p:spPr>
          <a:xfrm>
            <a:off x="5154717" y="1491457"/>
            <a:ext cx="1884000" cy="18836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600"/>
              <a:buFont typeface="Arial"/>
              <a:buNone/>
              <a:defRPr sz="2133"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3416555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bout Us">
  <p:cSld name="About Us">
    <p:spTree>
      <p:nvGrpSpPr>
        <p:cNvPr id="1" name="Shape 27"/>
        <p:cNvGrpSpPr/>
        <p:nvPr/>
      </p:nvGrpSpPr>
      <p:grpSpPr>
        <a:xfrm>
          <a:off x="0" y="0"/>
          <a:ext cx="0" cy="0"/>
          <a:chOff x="0" y="0"/>
          <a:chExt cx="0" cy="0"/>
        </a:xfrm>
      </p:grpSpPr>
      <p:sp>
        <p:nvSpPr>
          <p:cNvPr id="28" name="Google Shape;28;p6"/>
          <p:cNvSpPr>
            <a:spLocks noGrp="1"/>
          </p:cNvSpPr>
          <p:nvPr>
            <p:ph type="pic" idx="2"/>
          </p:nvPr>
        </p:nvSpPr>
        <p:spPr>
          <a:xfrm>
            <a:off x="6335581" y="1542257"/>
            <a:ext cx="5027200" cy="4231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600"/>
              <a:buFont typeface="Arial"/>
              <a:buNone/>
              <a:defRPr sz="2133"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839271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laceholder1">
  <p:cSld name="Placeholder1">
    <p:spTree>
      <p:nvGrpSpPr>
        <p:cNvPr id="1" name="Shape 29"/>
        <p:cNvGrpSpPr/>
        <p:nvPr/>
      </p:nvGrpSpPr>
      <p:grpSpPr>
        <a:xfrm>
          <a:off x="0" y="0"/>
          <a:ext cx="0" cy="0"/>
          <a:chOff x="0" y="0"/>
          <a:chExt cx="0" cy="0"/>
        </a:xfrm>
      </p:grpSpPr>
      <p:sp>
        <p:nvSpPr>
          <p:cNvPr id="30" name="Google Shape;30;p7"/>
          <p:cNvSpPr>
            <a:spLocks noGrp="1"/>
          </p:cNvSpPr>
          <p:nvPr>
            <p:ph type="pic" idx="2"/>
          </p:nvPr>
        </p:nvSpPr>
        <p:spPr>
          <a:xfrm>
            <a:off x="6096793" y="0"/>
            <a:ext cx="6095200" cy="685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600"/>
              <a:buFont typeface="Arial"/>
              <a:buNone/>
              <a:defRPr sz="2133"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2759049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laceholder2">
  <p:cSld name="Placeholder2">
    <p:spTree>
      <p:nvGrpSpPr>
        <p:cNvPr id="1" name="Shape 31"/>
        <p:cNvGrpSpPr/>
        <p:nvPr/>
      </p:nvGrpSpPr>
      <p:grpSpPr>
        <a:xfrm>
          <a:off x="0" y="0"/>
          <a:ext cx="0" cy="0"/>
          <a:chOff x="0" y="0"/>
          <a:chExt cx="0" cy="0"/>
        </a:xfrm>
      </p:grpSpPr>
      <p:sp>
        <p:nvSpPr>
          <p:cNvPr id="32" name="Google Shape;32;p8"/>
          <p:cNvSpPr>
            <a:spLocks noGrp="1"/>
          </p:cNvSpPr>
          <p:nvPr>
            <p:ph type="pic" idx="2"/>
          </p:nvPr>
        </p:nvSpPr>
        <p:spPr>
          <a:xfrm>
            <a:off x="0" y="0"/>
            <a:ext cx="12192000" cy="4927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3759042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4 Images">
  <p:cSld name="14 Images">
    <p:spTree>
      <p:nvGrpSpPr>
        <p:cNvPr id="1" name="Shape 33"/>
        <p:cNvGrpSpPr/>
        <p:nvPr/>
      </p:nvGrpSpPr>
      <p:grpSpPr>
        <a:xfrm>
          <a:off x="0" y="0"/>
          <a:ext cx="0" cy="0"/>
          <a:chOff x="0" y="0"/>
          <a:chExt cx="0" cy="0"/>
        </a:xfrm>
      </p:grpSpPr>
      <p:sp>
        <p:nvSpPr>
          <p:cNvPr id="34" name="Google Shape;34;p9"/>
          <p:cNvSpPr>
            <a:spLocks noGrp="1"/>
          </p:cNvSpPr>
          <p:nvPr>
            <p:ph type="pic" idx="2"/>
          </p:nvPr>
        </p:nvSpPr>
        <p:spPr>
          <a:xfrm>
            <a:off x="1741409" y="3383405"/>
            <a:ext cx="1705600" cy="171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35" name="Google Shape;35;p9"/>
          <p:cNvSpPr>
            <a:spLocks noGrp="1"/>
          </p:cNvSpPr>
          <p:nvPr>
            <p:ph type="pic" idx="3"/>
          </p:nvPr>
        </p:nvSpPr>
        <p:spPr>
          <a:xfrm>
            <a:off x="5232031" y="3383405"/>
            <a:ext cx="1705600" cy="171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36" name="Google Shape;36;p9"/>
          <p:cNvSpPr>
            <a:spLocks noGrp="1"/>
          </p:cNvSpPr>
          <p:nvPr>
            <p:ph type="pic" idx="4"/>
          </p:nvPr>
        </p:nvSpPr>
        <p:spPr>
          <a:xfrm>
            <a:off x="8743295" y="3383405"/>
            <a:ext cx="1705600" cy="171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37" name="Google Shape;37;p9"/>
          <p:cNvSpPr>
            <a:spLocks noGrp="1"/>
          </p:cNvSpPr>
          <p:nvPr>
            <p:ph type="pic" idx="5"/>
          </p:nvPr>
        </p:nvSpPr>
        <p:spPr>
          <a:xfrm>
            <a:off x="0" y="5150617"/>
            <a:ext cx="1705600" cy="171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38" name="Google Shape;38;p9"/>
          <p:cNvSpPr>
            <a:spLocks noGrp="1"/>
          </p:cNvSpPr>
          <p:nvPr>
            <p:ph type="pic" idx="6"/>
          </p:nvPr>
        </p:nvSpPr>
        <p:spPr>
          <a:xfrm>
            <a:off x="3490621" y="5150617"/>
            <a:ext cx="1705600" cy="171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39" name="Google Shape;39;p9"/>
          <p:cNvSpPr>
            <a:spLocks noGrp="1"/>
          </p:cNvSpPr>
          <p:nvPr>
            <p:ph type="pic" idx="7"/>
          </p:nvPr>
        </p:nvSpPr>
        <p:spPr>
          <a:xfrm>
            <a:off x="6994081" y="5150617"/>
            <a:ext cx="1705600" cy="171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40" name="Google Shape;40;p9"/>
          <p:cNvSpPr>
            <a:spLocks noGrp="1"/>
          </p:cNvSpPr>
          <p:nvPr>
            <p:ph type="pic" idx="8"/>
          </p:nvPr>
        </p:nvSpPr>
        <p:spPr>
          <a:xfrm>
            <a:off x="10484703" y="5150617"/>
            <a:ext cx="1705600" cy="171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2366315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14 Images">
  <p:cSld name="1_14 Images">
    <p:spTree>
      <p:nvGrpSpPr>
        <p:cNvPr id="1" name="Shape 41"/>
        <p:cNvGrpSpPr/>
        <p:nvPr/>
      </p:nvGrpSpPr>
      <p:grpSpPr>
        <a:xfrm>
          <a:off x="0" y="0"/>
          <a:ext cx="0" cy="0"/>
          <a:chOff x="0" y="0"/>
          <a:chExt cx="0" cy="0"/>
        </a:xfrm>
      </p:grpSpPr>
      <p:sp>
        <p:nvSpPr>
          <p:cNvPr id="42" name="Google Shape;42;p10"/>
          <p:cNvSpPr>
            <a:spLocks noGrp="1"/>
          </p:cNvSpPr>
          <p:nvPr>
            <p:ph type="pic" idx="2"/>
          </p:nvPr>
        </p:nvSpPr>
        <p:spPr>
          <a:xfrm>
            <a:off x="4295423" y="1665897"/>
            <a:ext cx="1802000" cy="18012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43" name="Google Shape;43;p10"/>
          <p:cNvSpPr>
            <a:spLocks noGrp="1"/>
          </p:cNvSpPr>
          <p:nvPr>
            <p:ph type="pic" idx="3"/>
          </p:nvPr>
        </p:nvSpPr>
        <p:spPr>
          <a:xfrm>
            <a:off x="6213621" y="1665897"/>
            <a:ext cx="1802000" cy="18012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44" name="Google Shape;44;p10"/>
          <p:cNvSpPr>
            <a:spLocks noGrp="1"/>
          </p:cNvSpPr>
          <p:nvPr>
            <p:ph type="pic" idx="4"/>
          </p:nvPr>
        </p:nvSpPr>
        <p:spPr>
          <a:xfrm>
            <a:off x="4295423" y="3583597"/>
            <a:ext cx="1802000" cy="18012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45" name="Google Shape;45;p10"/>
          <p:cNvSpPr>
            <a:spLocks noGrp="1"/>
          </p:cNvSpPr>
          <p:nvPr>
            <p:ph type="pic" idx="5"/>
          </p:nvPr>
        </p:nvSpPr>
        <p:spPr>
          <a:xfrm>
            <a:off x="6213621" y="3583597"/>
            <a:ext cx="1802000" cy="18012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1668880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Placeholder 2 Circles">
  <p:cSld name="2_Placeholder 2 Circles">
    <p:spTree>
      <p:nvGrpSpPr>
        <p:cNvPr id="1" name="Shape 46"/>
        <p:cNvGrpSpPr/>
        <p:nvPr/>
      </p:nvGrpSpPr>
      <p:grpSpPr>
        <a:xfrm>
          <a:off x="0" y="0"/>
          <a:ext cx="0" cy="0"/>
          <a:chOff x="0" y="0"/>
          <a:chExt cx="0" cy="0"/>
        </a:xfrm>
      </p:grpSpPr>
      <p:sp>
        <p:nvSpPr>
          <p:cNvPr id="47" name="Google Shape;47;p11"/>
          <p:cNvSpPr>
            <a:spLocks noGrp="1"/>
          </p:cNvSpPr>
          <p:nvPr>
            <p:ph type="pic" idx="2"/>
          </p:nvPr>
        </p:nvSpPr>
        <p:spPr>
          <a:xfrm>
            <a:off x="1126465" y="1643863"/>
            <a:ext cx="2012000" cy="20116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48" name="Google Shape;48;p11"/>
          <p:cNvSpPr>
            <a:spLocks noGrp="1"/>
          </p:cNvSpPr>
          <p:nvPr>
            <p:ph type="pic" idx="3"/>
          </p:nvPr>
        </p:nvSpPr>
        <p:spPr>
          <a:xfrm>
            <a:off x="3819757" y="1643863"/>
            <a:ext cx="2012000" cy="20116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49" name="Google Shape;49;p11"/>
          <p:cNvSpPr>
            <a:spLocks noGrp="1"/>
          </p:cNvSpPr>
          <p:nvPr>
            <p:ph type="pic" idx="4"/>
          </p:nvPr>
        </p:nvSpPr>
        <p:spPr>
          <a:xfrm>
            <a:off x="6398148" y="1643863"/>
            <a:ext cx="2012000" cy="20116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50" name="Google Shape;50;p11"/>
          <p:cNvSpPr>
            <a:spLocks noGrp="1"/>
          </p:cNvSpPr>
          <p:nvPr>
            <p:ph type="pic" idx="5"/>
          </p:nvPr>
        </p:nvSpPr>
        <p:spPr>
          <a:xfrm>
            <a:off x="9092393" y="1643863"/>
            <a:ext cx="2012000" cy="20116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140729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13"/>
          <p:cNvSpPr>
            <a:spLocks noGrp="1" noChangeArrowheads="1"/>
          </p:cNvSpPr>
          <p:nvPr>
            <p:ph type="dt" sz="half" idx="10"/>
          </p:nvPr>
        </p:nvSpPr>
        <p:spPr>
          <a:ln/>
        </p:spPr>
        <p:txBody>
          <a:bodyPr/>
          <a:lstStyle>
            <a:lvl1pPr>
              <a:defRPr/>
            </a:lvl1pPr>
          </a:lstStyle>
          <a:p>
            <a:fld id="{21B2310E-794F-49C0-8B68-3046758CEF63}" type="datetime1">
              <a:rPr lang="en-US"/>
              <a:pPr/>
              <a:t>11/5/2021</a:t>
            </a:fld>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108BE28D-C9C7-4108-8C55-19CA894D6C11}" type="slidenum">
              <a:rPr lang="en-US"/>
              <a:pPr/>
              <a:t>‹#›</a:t>
            </a:fld>
            <a:endParaRPr lang="en-US"/>
          </a:p>
        </p:txBody>
      </p:sp>
    </p:spTree>
    <p:extLst>
      <p:ext uri="{BB962C8B-B14F-4D97-AF65-F5344CB8AC3E}">
        <p14:creationId xmlns:p14="http://schemas.microsoft.com/office/powerpoint/2010/main" val="4110079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Placeholder1">
  <p:cSld name="1_Placeholder1">
    <p:spTree>
      <p:nvGrpSpPr>
        <p:cNvPr id="1" name="Shape 51"/>
        <p:cNvGrpSpPr/>
        <p:nvPr/>
      </p:nvGrpSpPr>
      <p:grpSpPr>
        <a:xfrm>
          <a:off x="0" y="0"/>
          <a:ext cx="0" cy="0"/>
          <a:chOff x="0" y="0"/>
          <a:chExt cx="0" cy="0"/>
        </a:xfrm>
      </p:grpSpPr>
      <p:sp>
        <p:nvSpPr>
          <p:cNvPr id="52" name="Google Shape;52;p12"/>
          <p:cNvSpPr>
            <a:spLocks noGrp="1"/>
          </p:cNvSpPr>
          <p:nvPr>
            <p:ph type="pic" idx="2"/>
          </p:nvPr>
        </p:nvSpPr>
        <p:spPr>
          <a:xfrm>
            <a:off x="-2381" y="0"/>
            <a:ext cx="6095200" cy="685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600"/>
              <a:buFont typeface="Arial"/>
              <a:buNone/>
              <a:defRPr sz="2133"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3163848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laceholder 2 Circles">
  <p:cSld name="Placeholder 2 Circles">
    <p:spTree>
      <p:nvGrpSpPr>
        <p:cNvPr id="1" name="Shape 53"/>
        <p:cNvGrpSpPr/>
        <p:nvPr/>
      </p:nvGrpSpPr>
      <p:grpSpPr>
        <a:xfrm>
          <a:off x="0" y="0"/>
          <a:ext cx="0" cy="0"/>
          <a:chOff x="0" y="0"/>
          <a:chExt cx="0" cy="0"/>
        </a:xfrm>
      </p:grpSpPr>
      <p:sp>
        <p:nvSpPr>
          <p:cNvPr id="54" name="Google Shape;54;p13"/>
          <p:cNvSpPr>
            <a:spLocks noGrp="1"/>
          </p:cNvSpPr>
          <p:nvPr>
            <p:ph type="pic" idx="2"/>
          </p:nvPr>
        </p:nvSpPr>
        <p:spPr>
          <a:xfrm>
            <a:off x="6696168" y="1873588"/>
            <a:ext cx="3123600" cy="31228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55" name="Google Shape;55;p13"/>
          <p:cNvSpPr>
            <a:spLocks noGrp="1"/>
          </p:cNvSpPr>
          <p:nvPr>
            <p:ph type="pic" idx="3"/>
          </p:nvPr>
        </p:nvSpPr>
        <p:spPr>
          <a:xfrm>
            <a:off x="2351636" y="1873588"/>
            <a:ext cx="3123600" cy="3122800"/>
          </a:xfrm>
          <a:prstGeom prst="ellipse">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2307655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Placeholder 2 Circles">
  <p:cSld name="1_Placeholder 2 Circles">
    <p:spTree>
      <p:nvGrpSpPr>
        <p:cNvPr id="1" name="Shape 56"/>
        <p:cNvGrpSpPr/>
        <p:nvPr/>
      </p:nvGrpSpPr>
      <p:grpSpPr>
        <a:xfrm>
          <a:off x="0" y="0"/>
          <a:ext cx="0" cy="0"/>
          <a:chOff x="0" y="0"/>
          <a:chExt cx="0" cy="0"/>
        </a:xfrm>
      </p:grpSpPr>
      <p:sp>
        <p:nvSpPr>
          <p:cNvPr id="57" name="Google Shape;57;p14"/>
          <p:cNvSpPr>
            <a:spLocks noGrp="1"/>
          </p:cNvSpPr>
          <p:nvPr>
            <p:ph type="pic" idx="2"/>
          </p:nvPr>
        </p:nvSpPr>
        <p:spPr>
          <a:xfrm>
            <a:off x="4577629" y="1623137"/>
            <a:ext cx="7637200" cy="2908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400"/>
              <a:buFont typeface="Arial"/>
              <a:buNone/>
              <a:defRPr sz="18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37611933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ndividual Project">
  <p:cSld name="Individual Project">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861107" y="1595445"/>
            <a:ext cx="4742000" cy="3429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2667828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Individual Project">
  <p:cSld name="1_Individual Project">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6537515" y="0"/>
            <a:ext cx="5682000" cy="685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2262612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hree Laptops">
  <p:cSld name="1_Three Laptops">
    <p:spTree>
      <p:nvGrpSpPr>
        <p:cNvPr id="1" name="Shape 62"/>
        <p:cNvGrpSpPr/>
        <p:nvPr/>
      </p:nvGrpSpPr>
      <p:grpSpPr>
        <a:xfrm>
          <a:off x="0" y="0"/>
          <a:ext cx="0" cy="0"/>
          <a:chOff x="0" y="0"/>
          <a:chExt cx="0" cy="0"/>
        </a:xfrm>
      </p:grpSpPr>
      <p:sp>
        <p:nvSpPr>
          <p:cNvPr id="63" name="Google Shape;63;p17"/>
          <p:cNvSpPr>
            <a:spLocks noGrp="1"/>
          </p:cNvSpPr>
          <p:nvPr>
            <p:ph type="pic" idx="2"/>
          </p:nvPr>
        </p:nvSpPr>
        <p:spPr>
          <a:xfrm>
            <a:off x="4868589" y="2359795"/>
            <a:ext cx="2428400" cy="3159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2671911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Portfolio Two">
  <p:cSld name="1_Portfolio Two">
    <p:spTree>
      <p:nvGrpSpPr>
        <p:cNvPr id="1" name="Shape 64"/>
        <p:cNvGrpSpPr/>
        <p:nvPr/>
      </p:nvGrpSpPr>
      <p:grpSpPr>
        <a:xfrm>
          <a:off x="0" y="0"/>
          <a:ext cx="0" cy="0"/>
          <a:chOff x="0" y="0"/>
          <a:chExt cx="0" cy="0"/>
        </a:xfrm>
      </p:grpSpPr>
      <p:sp>
        <p:nvSpPr>
          <p:cNvPr id="65" name="Google Shape;65;p18"/>
          <p:cNvSpPr>
            <a:spLocks noGrp="1"/>
          </p:cNvSpPr>
          <p:nvPr>
            <p:ph type="pic" idx="2"/>
          </p:nvPr>
        </p:nvSpPr>
        <p:spPr>
          <a:xfrm>
            <a:off x="2686571" y="2122631"/>
            <a:ext cx="2020400" cy="3599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66" name="Google Shape;66;p18"/>
          <p:cNvSpPr>
            <a:spLocks noGrp="1"/>
          </p:cNvSpPr>
          <p:nvPr>
            <p:ph type="pic" idx="3"/>
          </p:nvPr>
        </p:nvSpPr>
        <p:spPr>
          <a:xfrm>
            <a:off x="974201" y="2122631"/>
            <a:ext cx="2020400" cy="3599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25092898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7"/>
        <p:cNvGrpSpPr/>
        <p:nvPr/>
      </p:nvGrpSpPr>
      <p:grpSpPr>
        <a:xfrm>
          <a:off x="0" y="0"/>
          <a:ext cx="0" cy="0"/>
          <a:chOff x="0" y="0"/>
          <a:chExt cx="0" cy="0"/>
        </a:xfrm>
      </p:grpSpPr>
      <p:sp>
        <p:nvSpPr>
          <p:cNvPr id="68" name="Google Shape;68;p19"/>
          <p:cNvSpPr>
            <a:spLocks noGrp="1"/>
          </p:cNvSpPr>
          <p:nvPr>
            <p:ph type="pic" idx="2"/>
          </p:nvPr>
        </p:nvSpPr>
        <p:spPr>
          <a:xfrm>
            <a:off x="4527343" y="1671840"/>
            <a:ext cx="3114800" cy="417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762997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cbook Air">
  <p:cSld name="Macbook Air">
    <p:spTree>
      <p:nvGrpSpPr>
        <p:cNvPr id="1" name="Shape 69"/>
        <p:cNvGrpSpPr/>
        <p:nvPr/>
      </p:nvGrpSpPr>
      <p:grpSpPr>
        <a:xfrm>
          <a:off x="0" y="0"/>
          <a:ext cx="0" cy="0"/>
          <a:chOff x="0" y="0"/>
          <a:chExt cx="0" cy="0"/>
        </a:xfrm>
      </p:grpSpPr>
      <p:sp>
        <p:nvSpPr>
          <p:cNvPr id="70" name="Google Shape;70;p20"/>
          <p:cNvSpPr>
            <a:spLocks noGrp="1"/>
          </p:cNvSpPr>
          <p:nvPr>
            <p:ph type="pic" idx="2"/>
          </p:nvPr>
        </p:nvSpPr>
        <p:spPr>
          <a:xfrm>
            <a:off x="3713560" y="1818480"/>
            <a:ext cx="4702400" cy="2936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341940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71"/>
        <p:cNvGrpSpPr/>
        <p:nvPr/>
      </p:nvGrpSpPr>
      <p:grpSpPr>
        <a:xfrm>
          <a:off x="0" y="0"/>
          <a:ext cx="0" cy="0"/>
          <a:chOff x="0" y="0"/>
          <a:chExt cx="0" cy="0"/>
        </a:xfrm>
      </p:grpSpPr>
      <p:sp>
        <p:nvSpPr>
          <p:cNvPr id="72" name="Google Shape;72;p21"/>
          <p:cNvSpPr>
            <a:spLocks noGrp="1"/>
          </p:cNvSpPr>
          <p:nvPr>
            <p:ph type="pic" idx="2"/>
          </p:nvPr>
        </p:nvSpPr>
        <p:spPr>
          <a:xfrm>
            <a:off x="752028" y="2440693"/>
            <a:ext cx="4289200" cy="3824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73" name="Google Shape;73;p21"/>
          <p:cNvSpPr>
            <a:spLocks noGrp="1"/>
          </p:cNvSpPr>
          <p:nvPr>
            <p:ph type="pic" idx="3"/>
          </p:nvPr>
        </p:nvSpPr>
        <p:spPr>
          <a:xfrm>
            <a:off x="5059807" y="4353013"/>
            <a:ext cx="2144400" cy="1912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74" name="Google Shape;74;p21"/>
          <p:cNvSpPr>
            <a:spLocks noGrp="1"/>
          </p:cNvSpPr>
          <p:nvPr>
            <p:ph type="pic" idx="4"/>
          </p:nvPr>
        </p:nvSpPr>
        <p:spPr>
          <a:xfrm>
            <a:off x="7229375" y="4353013"/>
            <a:ext cx="2144400" cy="1912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75" name="Google Shape;75;p21"/>
          <p:cNvSpPr>
            <a:spLocks noGrp="1"/>
          </p:cNvSpPr>
          <p:nvPr>
            <p:ph type="pic" idx="5"/>
          </p:nvPr>
        </p:nvSpPr>
        <p:spPr>
          <a:xfrm>
            <a:off x="9392671" y="4353013"/>
            <a:ext cx="2144400" cy="1912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3596521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Rectangle 13"/>
          <p:cNvSpPr>
            <a:spLocks noGrp="1" noChangeArrowheads="1"/>
          </p:cNvSpPr>
          <p:nvPr>
            <p:ph type="dt" sz="half" idx="10"/>
          </p:nvPr>
        </p:nvSpPr>
        <p:spPr>
          <a:ln/>
        </p:spPr>
        <p:txBody>
          <a:bodyPr/>
          <a:lstStyle>
            <a:lvl1pPr>
              <a:defRPr/>
            </a:lvl1pPr>
          </a:lstStyle>
          <a:p>
            <a:fld id="{7C6FDB32-FD29-4389-8B79-F87B09E1FC47}" type="datetime1">
              <a:rPr lang="en-US"/>
              <a:pPr/>
              <a:t>11/5/2021</a:t>
            </a:fld>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fld id="{4FA58295-D907-46F2-82F8-1968EC93F94F}" type="slidenum">
              <a:rPr lang="en-US"/>
              <a:pPr/>
              <a:t>‹#›</a:t>
            </a:fld>
            <a:endParaRPr lang="en-US"/>
          </a:p>
        </p:txBody>
      </p:sp>
    </p:spTree>
    <p:extLst>
      <p:ext uri="{BB962C8B-B14F-4D97-AF65-F5344CB8AC3E}">
        <p14:creationId xmlns:p14="http://schemas.microsoft.com/office/powerpoint/2010/main" val="2128955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76"/>
        <p:cNvGrpSpPr/>
        <p:nvPr/>
      </p:nvGrpSpPr>
      <p:grpSpPr>
        <a:xfrm>
          <a:off x="0" y="0"/>
          <a:ext cx="0" cy="0"/>
          <a:chOff x="0" y="0"/>
          <a:chExt cx="0" cy="0"/>
        </a:xfrm>
      </p:grpSpPr>
      <p:sp>
        <p:nvSpPr>
          <p:cNvPr id="77" name="Google Shape;77;p22"/>
          <p:cNvSpPr>
            <a:spLocks noGrp="1"/>
          </p:cNvSpPr>
          <p:nvPr>
            <p:ph type="pic" idx="2"/>
          </p:nvPr>
        </p:nvSpPr>
        <p:spPr>
          <a:xfrm>
            <a:off x="-40640" y="1572383"/>
            <a:ext cx="2445200" cy="24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78" name="Google Shape;78;p22"/>
          <p:cNvSpPr>
            <a:spLocks noGrp="1"/>
          </p:cNvSpPr>
          <p:nvPr>
            <p:ph type="pic" idx="3"/>
          </p:nvPr>
        </p:nvSpPr>
        <p:spPr>
          <a:xfrm>
            <a:off x="2414495" y="4017555"/>
            <a:ext cx="2445200" cy="24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79" name="Google Shape;79;p22"/>
          <p:cNvSpPr>
            <a:spLocks noGrp="1"/>
          </p:cNvSpPr>
          <p:nvPr>
            <p:ph type="pic" idx="4"/>
          </p:nvPr>
        </p:nvSpPr>
        <p:spPr>
          <a:xfrm>
            <a:off x="4869629" y="1572383"/>
            <a:ext cx="2445200" cy="24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80" name="Google Shape;80;p22"/>
          <p:cNvSpPr>
            <a:spLocks noGrp="1"/>
          </p:cNvSpPr>
          <p:nvPr>
            <p:ph type="pic" idx="5"/>
          </p:nvPr>
        </p:nvSpPr>
        <p:spPr>
          <a:xfrm>
            <a:off x="7324764" y="4017555"/>
            <a:ext cx="2445200" cy="24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81" name="Google Shape;81;p22"/>
          <p:cNvSpPr>
            <a:spLocks noGrp="1"/>
          </p:cNvSpPr>
          <p:nvPr>
            <p:ph type="pic" idx="6"/>
          </p:nvPr>
        </p:nvSpPr>
        <p:spPr>
          <a:xfrm>
            <a:off x="9779899" y="1572383"/>
            <a:ext cx="2445200" cy="24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100"/>
              <a:buFont typeface="Arial"/>
              <a:buNone/>
              <a:defRPr sz="1467"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2509739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ortfolio One">
  <p:cSld name="Portfolio One">
    <p:spTree>
      <p:nvGrpSpPr>
        <p:cNvPr id="1" name="Shape 82"/>
        <p:cNvGrpSpPr/>
        <p:nvPr/>
      </p:nvGrpSpPr>
      <p:grpSpPr>
        <a:xfrm>
          <a:off x="0" y="0"/>
          <a:ext cx="0" cy="0"/>
          <a:chOff x="0" y="0"/>
          <a:chExt cx="0" cy="0"/>
        </a:xfrm>
      </p:grpSpPr>
      <p:sp>
        <p:nvSpPr>
          <p:cNvPr id="83" name="Google Shape;83;p23"/>
          <p:cNvSpPr>
            <a:spLocks noGrp="1"/>
          </p:cNvSpPr>
          <p:nvPr>
            <p:ph type="pic" idx="2"/>
          </p:nvPr>
        </p:nvSpPr>
        <p:spPr>
          <a:xfrm>
            <a:off x="1288297" y="1560987"/>
            <a:ext cx="2317200" cy="231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100"/>
              <a:buFont typeface="Arial"/>
              <a:buNone/>
              <a:defRPr sz="14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84" name="Google Shape;84;p23"/>
          <p:cNvSpPr>
            <a:spLocks noGrp="1"/>
          </p:cNvSpPr>
          <p:nvPr>
            <p:ph type="pic" idx="3"/>
          </p:nvPr>
        </p:nvSpPr>
        <p:spPr>
          <a:xfrm>
            <a:off x="6064225" y="1566155"/>
            <a:ext cx="2317200" cy="231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100"/>
              <a:buFont typeface="Arial"/>
              <a:buNone/>
              <a:defRPr sz="14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85" name="Google Shape;85;p23"/>
          <p:cNvSpPr>
            <a:spLocks noGrp="1"/>
          </p:cNvSpPr>
          <p:nvPr>
            <p:ph type="pic" idx="4"/>
          </p:nvPr>
        </p:nvSpPr>
        <p:spPr>
          <a:xfrm>
            <a:off x="8452189" y="1571249"/>
            <a:ext cx="2317200" cy="231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100"/>
              <a:buFont typeface="Arial"/>
              <a:buNone/>
              <a:defRPr sz="14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86" name="Google Shape;86;p23"/>
          <p:cNvSpPr>
            <a:spLocks noGrp="1"/>
          </p:cNvSpPr>
          <p:nvPr>
            <p:ph type="pic" idx="5"/>
          </p:nvPr>
        </p:nvSpPr>
        <p:spPr>
          <a:xfrm>
            <a:off x="1288297" y="3971207"/>
            <a:ext cx="2317200" cy="231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100"/>
              <a:buFont typeface="Arial"/>
              <a:buNone/>
              <a:defRPr sz="14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87" name="Google Shape;87;p23"/>
          <p:cNvSpPr>
            <a:spLocks noGrp="1"/>
          </p:cNvSpPr>
          <p:nvPr>
            <p:ph type="pic" idx="6"/>
          </p:nvPr>
        </p:nvSpPr>
        <p:spPr>
          <a:xfrm>
            <a:off x="3676261" y="3971207"/>
            <a:ext cx="2317200" cy="231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100"/>
              <a:buFont typeface="Arial"/>
              <a:buNone/>
              <a:defRPr sz="14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88" name="Google Shape;88;p23"/>
          <p:cNvSpPr>
            <a:spLocks noGrp="1"/>
          </p:cNvSpPr>
          <p:nvPr>
            <p:ph type="pic" idx="7"/>
          </p:nvPr>
        </p:nvSpPr>
        <p:spPr>
          <a:xfrm>
            <a:off x="6064225" y="3960944"/>
            <a:ext cx="2317200" cy="231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100"/>
              <a:buFont typeface="Arial"/>
              <a:buNone/>
              <a:defRPr sz="14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89" name="Google Shape;89;p23"/>
          <p:cNvSpPr>
            <a:spLocks noGrp="1"/>
          </p:cNvSpPr>
          <p:nvPr>
            <p:ph type="pic" idx="8"/>
          </p:nvPr>
        </p:nvSpPr>
        <p:spPr>
          <a:xfrm>
            <a:off x="8452189" y="3960944"/>
            <a:ext cx="2317200" cy="231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100"/>
              <a:buFont typeface="Arial"/>
              <a:buNone/>
              <a:defRPr sz="14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90" name="Google Shape;90;p23"/>
          <p:cNvSpPr>
            <a:spLocks noGrp="1"/>
          </p:cNvSpPr>
          <p:nvPr>
            <p:ph type="pic" idx="9"/>
          </p:nvPr>
        </p:nvSpPr>
        <p:spPr>
          <a:xfrm>
            <a:off x="3676261" y="1560987"/>
            <a:ext cx="2317200" cy="231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1100"/>
              <a:buFont typeface="Arial"/>
              <a:buNone/>
              <a:defRPr sz="14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1434302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ortfolio Three">
  <p:cSld name="Portfolio Three">
    <p:spTree>
      <p:nvGrpSpPr>
        <p:cNvPr id="1" name="Shape 91"/>
        <p:cNvGrpSpPr/>
        <p:nvPr/>
      </p:nvGrpSpPr>
      <p:grpSpPr>
        <a:xfrm>
          <a:off x="0" y="0"/>
          <a:ext cx="0" cy="0"/>
          <a:chOff x="0" y="0"/>
          <a:chExt cx="0" cy="0"/>
        </a:xfrm>
      </p:grpSpPr>
      <p:sp>
        <p:nvSpPr>
          <p:cNvPr id="92" name="Google Shape;92;p24"/>
          <p:cNvSpPr>
            <a:spLocks noGrp="1"/>
          </p:cNvSpPr>
          <p:nvPr>
            <p:ph type="pic" idx="2"/>
          </p:nvPr>
        </p:nvSpPr>
        <p:spPr>
          <a:xfrm>
            <a:off x="1403896" y="1468301"/>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93" name="Google Shape;93;p24"/>
          <p:cNvSpPr>
            <a:spLocks noGrp="1"/>
          </p:cNvSpPr>
          <p:nvPr>
            <p:ph type="pic" idx="3"/>
          </p:nvPr>
        </p:nvSpPr>
        <p:spPr>
          <a:xfrm>
            <a:off x="2566176" y="1468301"/>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94" name="Google Shape;94;p24"/>
          <p:cNvSpPr>
            <a:spLocks noGrp="1"/>
          </p:cNvSpPr>
          <p:nvPr>
            <p:ph type="pic" idx="4"/>
          </p:nvPr>
        </p:nvSpPr>
        <p:spPr>
          <a:xfrm>
            <a:off x="1403896" y="2629535"/>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95" name="Google Shape;95;p24"/>
          <p:cNvSpPr>
            <a:spLocks noGrp="1"/>
          </p:cNvSpPr>
          <p:nvPr>
            <p:ph type="pic" idx="5"/>
          </p:nvPr>
        </p:nvSpPr>
        <p:spPr>
          <a:xfrm>
            <a:off x="2566176" y="2629535"/>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96" name="Google Shape;96;p24"/>
          <p:cNvSpPr>
            <a:spLocks noGrp="1"/>
          </p:cNvSpPr>
          <p:nvPr>
            <p:ph type="pic" idx="6"/>
          </p:nvPr>
        </p:nvSpPr>
        <p:spPr>
          <a:xfrm>
            <a:off x="7218037" y="1465181"/>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97" name="Google Shape;97;p24"/>
          <p:cNvSpPr>
            <a:spLocks noGrp="1"/>
          </p:cNvSpPr>
          <p:nvPr>
            <p:ph type="pic" idx="7"/>
          </p:nvPr>
        </p:nvSpPr>
        <p:spPr>
          <a:xfrm>
            <a:off x="8384673" y="1465181"/>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98" name="Google Shape;98;p24"/>
          <p:cNvSpPr>
            <a:spLocks noGrp="1"/>
          </p:cNvSpPr>
          <p:nvPr>
            <p:ph type="pic" idx="8"/>
          </p:nvPr>
        </p:nvSpPr>
        <p:spPr>
          <a:xfrm>
            <a:off x="9546952" y="1465181"/>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99" name="Google Shape;99;p24"/>
          <p:cNvSpPr>
            <a:spLocks noGrp="1"/>
          </p:cNvSpPr>
          <p:nvPr>
            <p:ph type="pic" idx="9"/>
          </p:nvPr>
        </p:nvSpPr>
        <p:spPr>
          <a:xfrm>
            <a:off x="7218037" y="2626415"/>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00" name="Google Shape;100;p24"/>
          <p:cNvSpPr>
            <a:spLocks noGrp="1"/>
          </p:cNvSpPr>
          <p:nvPr>
            <p:ph type="pic" idx="13"/>
          </p:nvPr>
        </p:nvSpPr>
        <p:spPr>
          <a:xfrm>
            <a:off x="8384673" y="2626415"/>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01" name="Google Shape;101;p24"/>
          <p:cNvSpPr>
            <a:spLocks noGrp="1"/>
          </p:cNvSpPr>
          <p:nvPr>
            <p:ph type="pic" idx="14"/>
          </p:nvPr>
        </p:nvSpPr>
        <p:spPr>
          <a:xfrm>
            <a:off x="9546952" y="2626415"/>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02" name="Google Shape;102;p24"/>
          <p:cNvSpPr>
            <a:spLocks noGrp="1"/>
          </p:cNvSpPr>
          <p:nvPr>
            <p:ph type="pic" idx="15"/>
          </p:nvPr>
        </p:nvSpPr>
        <p:spPr>
          <a:xfrm>
            <a:off x="3726844" y="1468301"/>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03" name="Google Shape;103;p24"/>
          <p:cNvSpPr>
            <a:spLocks noGrp="1"/>
          </p:cNvSpPr>
          <p:nvPr>
            <p:ph type="pic" idx="16"/>
          </p:nvPr>
        </p:nvSpPr>
        <p:spPr>
          <a:xfrm>
            <a:off x="4893477" y="1468301"/>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04" name="Google Shape;104;p24"/>
          <p:cNvSpPr>
            <a:spLocks noGrp="1"/>
          </p:cNvSpPr>
          <p:nvPr>
            <p:ph type="pic" idx="17"/>
          </p:nvPr>
        </p:nvSpPr>
        <p:spPr>
          <a:xfrm>
            <a:off x="6055757" y="1468301"/>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05" name="Google Shape;105;p24"/>
          <p:cNvSpPr>
            <a:spLocks noGrp="1"/>
          </p:cNvSpPr>
          <p:nvPr>
            <p:ph type="pic" idx="18"/>
          </p:nvPr>
        </p:nvSpPr>
        <p:spPr>
          <a:xfrm>
            <a:off x="3726844" y="2629535"/>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06" name="Google Shape;106;p24"/>
          <p:cNvSpPr>
            <a:spLocks noGrp="1"/>
          </p:cNvSpPr>
          <p:nvPr>
            <p:ph type="pic" idx="19"/>
          </p:nvPr>
        </p:nvSpPr>
        <p:spPr>
          <a:xfrm>
            <a:off x="4893477" y="2629535"/>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07" name="Google Shape;107;p24"/>
          <p:cNvSpPr>
            <a:spLocks noGrp="1"/>
          </p:cNvSpPr>
          <p:nvPr>
            <p:ph type="pic" idx="20"/>
          </p:nvPr>
        </p:nvSpPr>
        <p:spPr>
          <a:xfrm>
            <a:off x="6055757" y="2629535"/>
            <a:ext cx="1146000" cy="114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rgbClr val="D8D8D8"/>
              </a:buClr>
              <a:buSzPts val="500"/>
              <a:buFont typeface="Arial"/>
              <a:buNone/>
              <a:defRPr sz="667" b="0" i="0" u="none" strike="noStrike" cap="none">
                <a:solidFill>
                  <a:srgbClr val="D8D8D8"/>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469169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ortfolio Four">
  <p:cSld name="Portfolio Four">
    <p:spTree>
      <p:nvGrpSpPr>
        <p:cNvPr id="1" name="Shape 108"/>
        <p:cNvGrpSpPr/>
        <p:nvPr/>
      </p:nvGrpSpPr>
      <p:grpSpPr>
        <a:xfrm>
          <a:off x="0" y="0"/>
          <a:ext cx="0" cy="0"/>
          <a:chOff x="0" y="0"/>
          <a:chExt cx="0" cy="0"/>
        </a:xfrm>
      </p:grpSpPr>
      <p:sp>
        <p:nvSpPr>
          <p:cNvPr id="109" name="Google Shape;109;p25"/>
          <p:cNvSpPr>
            <a:spLocks noGrp="1"/>
          </p:cNvSpPr>
          <p:nvPr>
            <p:ph type="pic" idx="2"/>
          </p:nvPr>
        </p:nvSpPr>
        <p:spPr>
          <a:xfrm>
            <a:off x="1056217" y="1816100"/>
            <a:ext cx="3860800" cy="3860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32911618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Portfolio Three">
  <p:cSld name="1_Portfolio Three">
    <p:spTree>
      <p:nvGrpSpPr>
        <p:cNvPr id="1" name="Shape 110"/>
        <p:cNvGrpSpPr/>
        <p:nvPr/>
      </p:nvGrpSpPr>
      <p:grpSpPr>
        <a:xfrm>
          <a:off x="0" y="0"/>
          <a:ext cx="0" cy="0"/>
          <a:chOff x="0" y="0"/>
          <a:chExt cx="0" cy="0"/>
        </a:xfrm>
      </p:grpSpPr>
      <p:sp>
        <p:nvSpPr>
          <p:cNvPr id="111" name="Google Shape;111;p26"/>
          <p:cNvSpPr>
            <a:spLocks noGrp="1"/>
          </p:cNvSpPr>
          <p:nvPr>
            <p:ph type="pic" idx="2"/>
          </p:nvPr>
        </p:nvSpPr>
        <p:spPr>
          <a:xfrm>
            <a:off x="1372216" y="1724025"/>
            <a:ext cx="3077200" cy="178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12" name="Google Shape;112;p26"/>
          <p:cNvSpPr>
            <a:spLocks noGrp="1"/>
          </p:cNvSpPr>
          <p:nvPr>
            <p:ph type="pic" idx="3"/>
          </p:nvPr>
        </p:nvSpPr>
        <p:spPr>
          <a:xfrm>
            <a:off x="4562819" y="1724025"/>
            <a:ext cx="3077200" cy="178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13" name="Google Shape;113;p26"/>
          <p:cNvSpPr>
            <a:spLocks noGrp="1"/>
          </p:cNvSpPr>
          <p:nvPr>
            <p:ph type="pic" idx="4"/>
          </p:nvPr>
        </p:nvSpPr>
        <p:spPr>
          <a:xfrm>
            <a:off x="7742653" y="1724025"/>
            <a:ext cx="3077200" cy="1784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18871931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Macbook Air">
  <p:cSld name="1_Macbook Air">
    <p:spTree>
      <p:nvGrpSpPr>
        <p:cNvPr id="1" name="Shape 114"/>
        <p:cNvGrpSpPr/>
        <p:nvPr/>
      </p:nvGrpSpPr>
      <p:grpSpPr>
        <a:xfrm>
          <a:off x="0" y="0"/>
          <a:ext cx="0" cy="0"/>
          <a:chOff x="0" y="0"/>
          <a:chExt cx="0" cy="0"/>
        </a:xfrm>
      </p:grpSpPr>
      <p:sp>
        <p:nvSpPr>
          <p:cNvPr id="115" name="Google Shape;115;p27"/>
          <p:cNvSpPr>
            <a:spLocks noGrp="1"/>
          </p:cNvSpPr>
          <p:nvPr>
            <p:ph type="pic" idx="2"/>
          </p:nvPr>
        </p:nvSpPr>
        <p:spPr>
          <a:xfrm>
            <a:off x="-2381" y="-12959"/>
            <a:ext cx="6658400" cy="6880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2741586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Full Image BG">
  <p:cSld name="Full Image BG">
    <p:spTree>
      <p:nvGrpSpPr>
        <p:cNvPr id="1" name="Shape 116"/>
        <p:cNvGrpSpPr/>
        <p:nvPr/>
      </p:nvGrpSpPr>
      <p:grpSpPr>
        <a:xfrm>
          <a:off x="0" y="0"/>
          <a:ext cx="0" cy="0"/>
          <a:chOff x="0" y="0"/>
          <a:chExt cx="0" cy="0"/>
        </a:xfrm>
      </p:grpSpPr>
      <p:sp>
        <p:nvSpPr>
          <p:cNvPr id="117" name="Google Shape;117;p28"/>
          <p:cNvSpPr>
            <a:spLocks noGrp="1"/>
          </p:cNvSpPr>
          <p:nvPr>
            <p:ph type="pic" idx="2"/>
          </p:nvPr>
        </p:nvSpPr>
        <p:spPr>
          <a:xfrm>
            <a:off x="0" y="0"/>
            <a:ext cx="12230400" cy="4667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3071923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Full Image BG">
  <p:cSld name="1_Full Image BG">
    <p:spTree>
      <p:nvGrpSpPr>
        <p:cNvPr id="1" name="Shape 118"/>
        <p:cNvGrpSpPr/>
        <p:nvPr/>
      </p:nvGrpSpPr>
      <p:grpSpPr>
        <a:xfrm>
          <a:off x="0" y="0"/>
          <a:ext cx="0" cy="0"/>
          <a:chOff x="0" y="0"/>
          <a:chExt cx="0" cy="0"/>
        </a:xfrm>
      </p:grpSpPr>
      <p:sp>
        <p:nvSpPr>
          <p:cNvPr id="119" name="Google Shape;119;p29"/>
          <p:cNvSpPr>
            <a:spLocks noGrp="1"/>
          </p:cNvSpPr>
          <p:nvPr>
            <p:ph type="pic" idx="2"/>
          </p:nvPr>
        </p:nvSpPr>
        <p:spPr>
          <a:xfrm>
            <a:off x="1" y="0"/>
            <a:ext cx="6089600" cy="3937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20" name="Google Shape;120;p29"/>
          <p:cNvSpPr>
            <a:spLocks noGrp="1"/>
          </p:cNvSpPr>
          <p:nvPr>
            <p:ph type="pic" idx="3"/>
          </p:nvPr>
        </p:nvSpPr>
        <p:spPr>
          <a:xfrm>
            <a:off x="1" y="4064000"/>
            <a:ext cx="2954000" cy="2794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21" name="Google Shape;121;p29"/>
          <p:cNvSpPr>
            <a:spLocks noGrp="1"/>
          </p:cNvSpPr>
          <p:nvPr>
            <p:ph type="pic" idx="4"/>
          </p:nvPr>
        </p:nvSpPr>
        <p:spPr>
          <a:xfrm>
            <a:off x="3131717" y="4064000"/>
            <a:ext cx="2954000" cy="2794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Lato Light"/>
                <a:ea typeface="Lato Light"/>
                <a:cs typeface="Lato Light"/>
                <a:sym typeface="Lato Light"/>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Tree>
    <p:extLst>
      <p:ext uri="{BB962C8B-B14F-4D97-AF65-F5344CB8AC3E}">
        <p14:creationId xmlns:p14="http://schemas.microsoft.com/office/powerpoint/2010/main" val="5982450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Whitout Title">
  <p:cSld name="Whitout Title">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24662257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23"/>
        <p:cNvGrpSpPr/>
        <p:nvPr/>
      </p:nvGrpSpPr>
      <p:grpSpPr>
        <a:xfrm>
          <a:off x="0" y="0"/>
          <a:ext cx="0" cy="0"/>
          <a:chOff x="0" y="0"/>
          <a:chExt cx="0" cy="0"/>
        </a:xfrm>
      </p:grpSpPr>
    </p:spTree>
    <p:extLst>
      <p:ext uri="{BB962C8B-B14F-4D97-AF65-F5344CB8AC3E}">
        <p14:creationId xmlns:p14="http://schemas.microsoft.com/office/powerpoint/2010/main" val="25493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13"/>
          <p:cNvSpPr>
            <a:spLocks noGrp="1" noChangeArrowheads="1"/>
          </p:cNvSpPr>
          <p:nvPr>
            <p:ph type="dt" sz="half" idx="10"/>
          </p:nvPr>
        </p:nvSpPr>
        <p:spPr>
          <a:ln/>
        </p:spPr>
        <p:txBody>
          <a:bodyPr/>
          <a:lstStyle>
            <a:lvl1pPr>
              <a:defRPr/>
            </a:lvl1pPr>
          </a:lstStyle>
          <a:p>
            <a:fld id="{E4513261-72EF-45CE-B2A3-DB893577467F}" type="datetime1">
              <a:rPr lang="en-US"/>
              <a:pPr/>
              <a:t>11/5/2021</a:t>
            </a:fld>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fld id="{50251857-1D3F-48B5-B098-05ABD932F95C}" type="slidenum">
              <a:rPr lang="en-US"/>
              <a:pPr/>
              <a:t>‹#›</a:t>
            </a:fld>
            <a:endParaRPr lang="en-US"/>
          </a:p>
        </p:txBody>
      </p:sp>
    </p:spTree>
    <p:extLst>
      <p:ext uri="{BB962C8B-B14F-4D97-AF65-F5344CB8AC3E}">
        <p14:creationId xmlns:p14="http://schemas.microsoft.com/office/powerpoint/2010/main" val="1092161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124"/>
        <p:cNvGrpSpPr/>
        <p:nvPr/>
      </p:nvGrpSpPr>
      <p:grpSpPr>
        <a:xfrm>
          <a:off x="0" y="0"/>
          <a:ext cx="0" cy="0"/>
          <a:chOff x="0" y="0"/>
          <a:chExt cx="0" cy="0"/>
        </a:xfrm>
      </p:grpSpPr>
      <p:sp>
        <p:nvSpPr>
          <p:cNvPr id="125" name="Google Shape;125;p3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dirty="0"/>
          </a:p>
        </p:txBody>
      </p:sp>
      <p:sp>
        <p:nvSpPr>
          <p:cNvPr id="126" name="Google Shape;126;p3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dirty="0"/>
          </a:p>
        </p:txBody>
      </p:sp>
      <p:sp>
        <p:nvSpPr>
          <p:cNvPr id="127" name="Google Shape;127;p3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a:lvl1pPr>
            <a:lvl2pPr marL="0" lvl="1" indent="0" algn="r" rtl="0">
              <a:spcBef>
                <a:spcPts val="0"/>
              </a:spcBef>
              <a:buNone/>
              <a:defRPr sz="1467"/>
            </a:lvl2pPr>
            <a:lvl3pPr marL="0" lvl="2" indent="0" algn="r" rtl="0">
              <a:spcBef>
                <a:spcPts val="0"/>
              </a:spcBef>
              <a:buNone/>
              <a:defRPr sz="1467"/>
            </a:lvl3pPr>
            <a:lvl4pPr marL="0" lvl="3" indent="0" algn="r" rtl="0">
              <a:spcBef>
                <a:spcPts val="0"/>
              </a:spcBef>
              <a:buNone/>
              <a:defRPr sz="1467"/>
            </a:lvl4pPr>
            <a:lvl5pPr marL="0" lvl="4" indent="0" algn="r" rtl="0">
              <a:spcBef>
                <a:spcPts val="0"/>
              </a:spcBef>
              <a:buNone/>
              <a:defRPr sz="1467"/>
            </a:lvl5pPr>
            <a:lvl6pPr marL="0" lvl="5" indent="0" algn="r" rtl="0">
              <a:spcBef>
                <a:spcPts val="0"/>
              </a:spcBef>
              <a:buNone/>
              <a:defRPr sz="1467"/>
            </a:lvl6pPr>
            <a:lvl7pPr marL="0" lvl="6" indent="0" algn="r" rtl="0">
              <a:spcBef>
                <a:spcPts val="0"/>
              </a:spcBef>
              <a:buNone/>
              <a:defRPr sz="1467"/>
            </a:lvl7pPr>
            <a:lvl8pPr marL="0" lvl="7" indent="0" algn="r" rtl="0">
              <a:spcBef>
                <a:spcPts val="0"/>
              </a:spcBef>
              <a:buNone/>
              <a:defRPr sz="1467"/>
            </a:lvl8pPr>
            <a:lvl9pPr marL="0" lvl="8" indent="0" algn="r" rtl="0">
              <a:spcBef>
                <a:spcPts val="0"/>
              </a:spcBef>
              <a:buNone/>
              <a:defRPr sz="1467"/>
            </a:lvl9pPr>
          </a:lstStyle>
          <a:p>
            <a:pPr>
              <a:spcAft>
                <a:spcPts val="0"/>
              </a:spcAft>
            </a:pPr>
            <a:fld id="{00000000-1234-1234-1234-123412341234}" type="slidenum">
              <a:rPr lang="en-US" smtClean="0"/>
              <a:pPr>
                <a:spcAft>
                  <a:spcPts val="0"/>
                </a:spcAft>
              </a:pPr>
              <a:t>‹#›</a:t>
            </a:fld>
            <a:endParaRPr lang="en-US" dirty="0"/>
          </a:p>
        </p:txBody>
      </p:sp>
    </p:spTree>
    <p:extLst>
      <p:ext uri="{BB962C8B-B14F-4D97-AF65-F5344CB8AC3E}">
        <p14:creationId xmlns:p14="http://schemas.microsoft.com/office/powerpoint/2010/main" val="2270453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8"/>
        <p:cNvGrpSpPr/>
        <p:nvPr/>
      </p:nvGrpSpPr>
      <p:grpSpPr>
        <a:xfrm>
          <a:off x="0" y="0"/>
          <a:ext cx="0" cy="0"/>
          <a:chOff x="0" y="0"/>
          <a:chExt cx="0" cy="0"/>
        </a:xfrm>
      </p:grpSpPr>
      <p:sp>
        <p:nvSpPr>
          <p:cNvPr id="129" name="Google Shape;129;p3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130" name="Google Shape;130;p3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dirty="0"/>
          </a:p>
        </p:txBody>
      </p:sp>
      <p:sp>
        <p:nvSpPr>
          <p:cNvPr id="131" name="Google Shape;131;p3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dirty="0"/>
          </a:p>
        </p:txBody>
      </p:sp>
      <p:sp>
        <p:nvSpPr>
          <p:cNvPr id="132" name="Google Shape;132;p3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a:lvl1pPr>
            <a:lvl2pPr marL="0" lvl="1" indent="0" algn="r" rtl="0">
              <a:spcBef>
                <a:spcPts val="0"/>
              </a:spcBef>
              <a:buNone/>
              <a:defRPr sz="1467"/>
            </a:lvl2pPr>
            <a:lvl3pPr marL="0" lvl="2" indent="0" algn="r" rtl="0">
              <a:spcBef>
                <a:spcPts val="0"/>
              </a:spcBef>
              <a:buNone/>
              <a:defRPr sz="1467"/>
            </a:lvl3pPr>
            <a:lvl4pPr marL="0" lvl="3" indent="0" algn="r" rtl="0">
              <a:spcBef>
                <a:spcPts val="0"/>
              </a:spcBef>
              <a:buNone/>
              <a:defRPr sz="1467"/>
            </a:lvl4pPr>
            <a:lvl5pPr marL="0" lvl="4" indent="0" algn="r" rtl="0">
              <a:spcBef>
                <a:spcPts val="0"/>
              </a:spcBef>
              <a:buNone/>
              <a:defRPr sz="1467"/>
            </a:lvl5pPr>
            <a:lvl6pPr marL="0" lvl="5" indent="0" algn="r" rtl="0">
              <a:spcBef>
                <a:spcPts val="0"/>
              </a:spcBef>
              <a:buNone/>
              <a:defRPr sz="1467"/>
            </a:lvl6pPr>
            <a:lvl7pPr marL="0" lvl="6" indent="0" algn="r" rtl="0">
              <a:spcBef>
                <a:spcPts val="0"/>
              </a:spcBef>
              <a:buNone/>
              <a:defRPr sz="1467"/>
            </a:lvl7pPr>
            <a:lvl8pPr marL="0" lvl="7" indent="0" algn="r" rtl="0">
              <a:spcBef>
                <a:spcPts val="0"/>
              </a:spcBef>
              <a:buNone/>
              <a:defRPr sz="1467"/>
            </a:lvl8pPr>
            <a:lvl9pPr marL="0" lvl="8" indent="0" algn="r" rtl="0">
              <a:spcBef>
                <a:spcPts val="0"/>
              </a:spcBef>
              <a:buNone/>
              <a:defRPr sz="1467"/>
            </a:lvl9pPr>
          </a:lstStyle>
          <a:p>
            <a:pPr>
              <a:spcAft>
                <a:spcPts val="0"/>
              </a:spcAft>
            </a:pPr>
            <a:fld id="{00000000-1234-1234-1234-123412341234}" type="slidenum">
              <a:rPr lang="en-US" smtClean="0"/>
              <a:pPr>
                <a:spcAft>
                  <a:spcPts val="0"/>
                </a:spcAft>
              </a:pPr>
              <a:t>‹#›</a:t>
            </a:fld>
            <a:endParaRPr lang="en-US" dirty="0"/>
          </a:p>
        </p:txBody>
      </p:sp>
    </p:spTree>
    <p:extLst>
      <p:ext uri="{BB962C8B-B14F-4D97-AF65-F5344CB8AC3E}">
        <p14:creationId xmlns:p14="http://schemas.microsoft.com/office/powerpoint/2010/main" val="2465929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Placeholder1">
  <p:cSld name="2_Placeholder1">
    <p:spTree>
      <p:nvGrpSpPr>
        <p:cNvPr id="1" name="Shape 133"/>
        <p:cNvGrpSpPr/>
        <p:nvPr/>
      </p:nvGrpSpPr>
      <p:grpSpPr>
        <a:xfrm>
          <a:off x="0" y="0"/>
          <a:ext cx="0" cy="0"/>
          <a:chOff x="0" y="0"/>
          <a:chExt cx="0" cy="0"/>
        </a:xfrm>
      </p:grpSpPr>
      <p:sp>
        <p:nvSpPr>
          <p:cNvPr id="134" name="Google Shape;134;p34"/>
          <p:cNvSpPr>
            <a:spLocks noGrp="1"/>
          </p:cNvSpPr>
          <p:nvPr>
            <p:ph type="pic" idx="2"/>
          </p:nvPr>
        </p:nvSpPr>
        <p:spPr>
          <a:xfrm>
            <a:off x="6096795" y="0"/>
            <a:ext cx="6095200" cy="6858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Lato"/>
              <a:buNone/>
              <a:defRPr sz="2100" b="1" i="0" u="none" strike="noStrike" cap="none">
                <a:solidFill>
                  <a:srgbClr val="D8D8D8"/>
                </a:solidFill>
                <a:latin typeface="Lato"/>
                <a:ea typeface="Lato"/>
                <a:cs typeface="Lato"/>
                <a:sym typeface="Lato"/>
              </a:defRPr>
            </a:lvl1pPr>
            <a:lvl2pPr marR="0" lvl="1" algn="l" rtl="0">
              <a:lnSpc>
                <a:spcPct val="90000"/>
              </a:lnSpc>
              <a:spcBef>
                <a:spcPts val="533"/>
              </a:spcBef>
              <a:spcAft>
                <a:spcPts val="0"/>
              </a:spcAft>
              <a:buClr>
                <a:schemeClr val="dk1"/>
              </a:buClr>
              <a:buSzPts val="900"/>
              <a:buFont typeface="Arial"/>
              <a:buNone/>
              <a:defRPr sz="1200" b="0" i="0" u="none" strike="noStrike" cap="none">
                <a:solidFill>
                  <a:schemeClr val="dk1"/>
                </a:solidFill>
                <a:latin typeface="Lato Light"/>
                <a:ea typeface="Lato Light"/>
                <a:cs typeface="Lato Light"/>
                <a:sym typeface="Lato Light"/>
              </a:defRPr>
            </a:lvl2pPr>
            <a:lvl3pPr marR="0" lvl="2" algn="l" rtl="0">
              <a:lnSpc>
                <a:spcPct val="90000"/>
              </a:lnSpc>
              <a:spcBef>
                <a:spcPts val="533"/>
              </a:spcBef>
              <a:spcAft>
                <a:spcPts val="0"/>
              </a:spcAft>
              <a:buClr>
                <a:schemeClr val="dk1"/>
              </a:buClr>
              <a:buSzPts val="800"/>
              <a:buFont typeface="Arial"/>
              <a:buNone/>
              <a:defRPr sz="1067" b="0" i="0" u="none" strike="noStrike" cap="none">
                <a:solidFill>
                  <a:schemeClr val="dk1"/>
                </a:solidFill>
                <a:latin typeface="Lato Light"/>
                <a:ea typeface="Lato Light"/>
                <a:cs typeface="Lato Light"/>
                <a:sym typeface="Lato Light"/>
              </a:defRPr>
            </a:lvl3pPr>
            <a:lvl4pPr marR="0" lvl="3"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4pPr>
            <a:lvl5pPr marR="0" lvl="4" algn="l" rtl="0">
              <a:lnSpc>
                <a:spcPct val="90000"/>
              </a:lnSpc>
              <a:spcBef>
                <a:spcPts val="533"/>
              </a:spcBef>
              <a:spcAft>
                <a:spcPts val="0"/>
              </a:spcAft>
              <a:buClr>
                <a:schemeClr val="dk1"/>
              </a:buClr>
              <a:buSzPts val="700"/>
              <a:buFont typeface="Arial"/>
              <a:buNone/>
              <a:defRPr sz="933" b="0" i="0" u="none" strike="noStrike" cap="none">
                <a:solidFill>
                  <a:schemeClr val="dk1"/>
                </a:solidFill>
                <a:latin typeface="Lato Light"/>
                <a:ea typeface="Lato Light"/>
                <a:cs typeface="Lato Light"/>
                <a:sym typeface="Lato Light"/>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Lato Light"/>
                <a:ea typeface="Lato Light"/>
                <a:cs typeface="Lato Light"/>
                <a:sym typeface="Lato Light"/>
              </a:defRPr>
            </a:lvl9pPr>
          </a:lstStyle>
          <a:p>
            <a:endParaRPr dirty="0"/>
          </a:p>
        </p:txBody>
      </p:sp>
      <p:sp>
        <p:nvSpPr>
          <p:cNvPr id="135" name="Google Shape;135;p34"/>
          <p:cNvSpPr/>
          <p:nvPr/>
        </p:nvSpPr>
        <p:spPr>
          <a:xfrm>
            <a:off x="11623900" y="72960"/>
            <a:ext cx="344000" cy="343600"/>
          </a:xfrm>
          <a:prstGeom prst="ellipse">
            <a:avLst/>
          </a:prstGeom>
          <a:solidFill>
            <a:srgbClr val="717A41"/>
          </a:solidFill>
          <a:ln>
            <a:noFill/>
          </a:ln>
        </p:spPr>
        <p:txBody>
          <a:bodyPr spcFirstLastPara="1" wrap="square" lIns="45733" tIns="22867" rIns="45733" bIns="22867"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2267" b="0" i="0" u="none" strike="noStrike" cap="none" dirty="0">
              <a:solidFill>
                <a:schemeClr val="dk1"/>
              </a:solidFill>
              <a:highlight>
                <a:srgbClr val="717A41"/>
              </a:highlight>
              <a:latin typeface="Lato Light"/>
              <a:ea typeface="Lato Light"/>
              <a:cs typeface="Lato Light"/>
              <a:sym typeface="Lato Light"/>
            </a:endParaRPr>
          </a:p>
        </p:txBody>
      </p:sp>
      <p:sp>
        <p:nvSpPr>
          <p:cNvPr id="136" name="Google Shape;136;p34"/>
          <p:cNvSpPr txBox="1">
            <a:spLocks noGrp="1"/>
          </p:cNvSpPr>
          <p:nvPr>
            <p:ph type="sldNum" idx="12"/>
          </p:nvPr>
        </p:nvSpPr>
        <p:spPr>
          <a:xfrm>
            <a:off x="11555004" y="47473"/>
            <a:ext cx="481600" cy="4268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None/>
              <a:defRPr sz="1333" b="0" i="0" u="none" strike="noStrike" cap="none">
                <a:solidFill>
                  <a:schemeClr val="lt1"/>
                </a:solidFill>
                <a:latin typeface="Arial"/>
                <a:ea typeface="Arial"/>
                <a:cs typeface="Arial"/>
                <a:sym typeface="Arial"/>
              </a:defRPr>
            </a:lvl1pPr>
            <a:lvl2pPr marL="0" lvl="1" indent="0" algn="r" rtl="0">
              <a:lnSpc>
                <a:spcPct val="100000"/>
              </a:lnSpc>
              <a:spcBef>
                <a:spcPts val="0"/>
              </a:spcBef>
              <a:spcAft>
                <a:spcPts val="0"/>
              </a:spcAft>
              <a:buNone/>
              <a:defRPr sz="1333" b="0" i="0" u="none" strike="noStrike" cap="none">
                <a:solidFill>
                  <a:schemeClr val="lt1"/>
                </a:solidFill>
                <a:latin typeface="Arial"/>
                <a:ea typeface="Arial"/>
                <a:cs typeface="Arial"/>
                <a:sym typeface="Arial"/>
              </a:defRPr>
            </a:lvl2pPr>
            <a:lvl3pPr marL="0" lvl="2" indent="0" algn="r" rtl="0">
              <a:lnSpc>
                <a:spcPct val="100000"/>
              </a:lnSpc>
              <a:spcBef>
                <a:spcPts val="0"/>
              </a:spcBef>
              <a:spcAft>
                <a:spcPts val="0"/>
              </a:spcAft>
              <a:buNone/>
              <a:defRPr sz="1333" b="0" i="0" u="none" strike="noStrike" cap="none">
                <a:solidFill>
                  <a:schemeClr val="lt1"/>
                </a:solidFill>
                <a:latin typeface="Arial"/>
                <a:ea typeface="Arial"/>
                <a:cs typeface="Arial"/>
                <a:sym typeface="Arial"/>
              </a:defRPr>
            </a:lvl3pPr>
            <a:lvl4pPr marL="0" lvl="3" indent="0" algn="r" rtl="0">
              <a:lnSpc>
                <a:spcPct val="100000"/>
              </a:lnSpc>
              <a:spcBef>
                <a:spcPts val="0"/>
              </a:spcBef>
              <a:spcAft>
                <a:spcPts val="0"/>
              </a:spcAft>
              <a:buNone/>
              <a:defRPr sz="1333" b="0" i="0" u="none" strike="noStrike" cap="none">
                <a:solidFill>
                  <a:schemeClr val="lt1"/>
                </a:solidFill>
                <a:latin typeface="Arial"/>
                <a:ea typeface="Arial"/>
                <a:cs typeface="Arial"/>
                <a:sym typeface="Arial"/>
              </a:defRPr>
            </a:lvl4pPr>
            <a:lvl5pPr marL="0" lvl="4" indent="0" algn="r" rtl="0">
              <a:lnSpc>
                <a:spcPct val="100000"/>
              </a:lnSpc>
              <a:spcBef>
                <a:spcPts val="0"/>
              </a:spcBef>
              <a:spcAft>
                <a:spcPts val="0"/>
              </a:spcAft>
              <a:buNone/>
              <a:defRPr sz="1333" b="0" i="0" u="none" strike="noStrike" cap="none">
                <a:solidFill>
                  <a:schemeClr val="lt1"/>
                </a:solidFill>
                <a:latin typeface="Arial"/>
                <a:ea typeface="Arial"/>
                <a:cs typeface="Arial"/>
                <a:sym typeface="Arial"/>
              </a:defRPr>
            </a:lvl5pPr>
            <a:lvl6pPr marL="0" lvl="5" indent="0" algn="r" rtl="0">
              <a:lnSpc>
                <a:spcPct val="100000"/>
              </a:lnSpc>
              <a:spcBef>
                <a:spcPts val="0"/>
              </a:spcBef>
              <a:spcAft>
                <a:spcPts val="0"/>
              </a:spcAft>
              <a:buNone/>
              <a:defRPr sz="1333" b="0" i="0" u="none" strike="noStrike" cap="none">
                <a:solidFill>
                  <a:schemeClr val="lt1"/>
                </a:solidFill>
                <a:latin typeface="Arial"/>
                <a:ea typeface="Arial"/>
                <a:cs typeface="Arial"/>
                <a:sym typeface="Arial"/>
              </a:defRPr>
            </a:lvl6pPr>
            <a:lvl7pPr marL="0" lvl="6" indent="0" algn="r" rtl="0">
              <a:lnSpc>
                <a:spcPct val="100000"/>
              </a:lnSpc>
              <a:spcBef>
                <a:spcPts val="0"/>
              </a:spcBef>
              <a:spcAft>
                <a:spcPts val="0"/>
              </a:spcAft>
              <a:buNone/>
              <a:defRPr sz="1333" b="0" i="0" u="none" strike="noStrike" cap="none">
                <a:solidFill>
                  <a:schemeClr val="lt1"/>
                </a:solidFill>
                <a:latin typeface="Arial"/>
                <a:ea typeface="Arial"/>
                <a:cs typeface="Arial"/>
                <a:sym typeface="Arial"/>
              </a:defRPr>
            </a:lvl7pPr>
            <a:lvl8pPr marL="0" lvl="7" indent="0" algn="r" rtl="0">
              <a:lnSpc>
                <a:spcPct val="100000"/>
              </a:lnSpc>
              <a:spcBef>
                <a:spcPts val="0"/>
              </a:spcBef>
              <a:spcAft>
                <a:spcPts val="0"/>
              </a:spcAft>
              <a:buNone/>
              <a:defRPr sz="1333" b="0" i="0" u="none" strike="noStrike" cap="none">
                <a:solidFill>
                  <a:schemeClr val="lt1"/>
                </a:solidFill>
                <a:latin typeface="Arial"/>
                <a:ea typeface="Arial"/>
                <a:cs typeface="Arial"/>
                <a:sym typeface="Arial"/>
              </a:defRPr>
            </a:lvl8pPr>
            <a:lvl9pPr marL="0" lvl="8" indent="0" algn="r" rtl="0">
              <a:lnSpc>
                <a:spcPct val="100000"/>
              </a:lnSpc>
              <a:spcBef>
                <a:spcPts val="0"/>
              </a:spcBef>
              <a:spcAft>
                <a:spcPts val="0"/>
              </a:spcAft>
              <a:buNone/>
              <a:defRPr sz="1333" b="0" i="0" u="none" strike="noStrike"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353157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37"/>
        <p:cNvGrpSpPr/>
        <p:nvPr/>
      </p:nvGrpSpPr>
      <p:grpSpPr>
        <a:xfrm>
          <a:off x="0" y="0"/>
          <a:ext cx="0" cy="0"/>
          <a:chOff x="0" y="0"/>
          <a:chExt cx="0" cy="0"/>
        </a:xfrm>
      </p:grpSpPr>
      <p:sp>
        <p:nvSpPr>
          <p:cNvPr id="138" name="Google Shape;138;p35"/>
          <p:cNvSpPr txBox="1">
            <a:spLocks noGrp="1"/>
          </p:cNvSpPr>
          <p:nvPr>
            <p:ph type="title" hasCustomPrompt="1"/>
          </p:nvPr>
        </p:nvSpPr>
        <p:spPr>
          <a:xfrm>
            <a:off x="415667" y="1108233"/>
            <a:ext cx="7113200" cy="1659600"/>
          </a:xfrm>
          <a:prstGeom prst="rect">
            <a:avLst/>
          </a:prstGeom>
        </p:spPr>
        <p:txBody>
          <a:bodyPr spcFirstLastPara="1" wrap="square" lIns="68575" tIns="34275" rIns="68575" bIns="34275" anchor="b" anchorCtr="0">
            <a:noAutofit/>
          </a:bodyPr>
          <a:lstStyle>
            <a:lvl1pPr lvl="0" rtl="0">
              <a:spcBef>
                <a:spcPts val="0"/>
              </a:spcBef>
              <a:spcAft>
                <a:spcPts val="0"/>
              </a:spcAft>
              <a:buClr>
                <a:schemeClr val="lt1"/>
              </a:buClr>
              <a:buSzPts val="10000"/>
              <a:buNone/>
              <a:defRPr sz="13333">
                <a:solidFill>
                  <a:schemeClr val="lt1"/>
                </a:solidFill>
              </a:defRPr>
            </a:lvl1pPr>
            <a:lvl2pPr lvl="1" rtl="0">
              <a:spcBef>
                <a:spcPts val="0"/>
              </a:spcBef>
              <a:spcAft>
                <a:spcPts val="0"/>
              </a:spcAft>
              <a:buClr>
                <a:schemeClr val="lt1"/>
              </a:buClr>
              <a:buSzPts val="10000"/>
              <a:buNone/>
              <a:defRPr sz="13333">
                <a:solidFill>
                  <a:schemeClr val="lt1"/>
                </a:solidFill>
              </a:defRPr>
            </a:lvl2pPr>
            <a:lvl3pPr lvl="2" rtl="0">
              <a:spcBef>
                <a:spcPts val="0"/>
              </a:spcBef>
              <a:spcAft>
                <a:spcPts val="0"/>
              </a:spcAft>
              <a:buClr>
                <a:schemeClr val="lt1"/>
              </a:buClr>
              <a:buSzPts val="10000"/>
              <a:buNone/>
              <a:defRPr sz="13333">
                <a:solidFill>
                  <a:schemeClr val="lt1"/>
                </a:solidFill>
              </a:defRPr>
            </a:lvl3pPr>
            <a:lvl4pPr lvl="3" rtl="0">
              <a:spcBef>
                <a:spcPts val="0"/>
              </a:spcBef>
              <a:spcAft>
                <a:spcPts val="0"/>
              </a:spcAft>
              <a:buClr>
                <a:schemeClr val="lt1"/>
              </a:buClr>
              <a:buSzPts val="10000"/>
              <a:buNone/>
              <a:defRPr sz="13333">
                <a:solidFill>
                  <a:schemeClr val="lt1"/>
                </a:solidFill>
              </a:defRPr>
            </a:lvl4pPr>
            <a:lvl5pPr lvl="4" rtl="0">
              <a:spcBef>
                <a:spcPts val="0"/>
              </a:spcBef>
              <a:spcAft>
                <a:spcPts val="0"/>
              </a:spcAft>
              <a:buClr>
                <a:schemeClr val="lt1"/>
              </a:buClr>
              <a:buSzPts val="10000"/>
              <a:buNone/>
              <a:defRPr sz="13333">
                <a:solidFill>
                  <a:schemeClr val="lt1"/>
                </a:solidFill>
              </a:defRPr>
            </a:lvl5pPr>
            <a:lvl6pPr lvl="5" rtl="0">
              <a:spcBef>
                <a:spcPts val="0"/>
              </a:spcBef>
              <a:spcAft>
                <a:spcPts val="0"/>
              </a:spcAft>
              <a:buClr>
                <a:schemeClr val="lt1"/>
              </a:buClr>
              <a:buSzPts val="10000"/>
              <a:buNone/>
              <a:defRPr sz="13333">
                <a:solidFill>
                  <a:schemeClr val="lt1"/>
                </a:solidFill>
              </a:defRPr>
            </a:lvl6pPr>
            <a:lvl7pPr lvl="6" rtl="0">
              <a:spcBef>
                <a:spcPts val="0"/>
              </a:spcBef>
              <a:spcAft>
                <a:spcPts val="0"/>
              </a:spcAft>
              <a:buClr>
                <a:schemeClr val="lt1"/>
              </a:buClr>
              <a:buSzPts val="10000"/>
              <a:buNone/>
              <a:defRPr sz="13333">
                <a:solidFill>
                  <a:schemeClr val="lt1"/>
                </a:solidFill>
              </a:defRPr>
            </a:lvl7pPr>
            <a:lvl8pPr lvl="7" rtl="0">
              <a:spcBef>
                <a:spcPts val="0"/>
              </a:spcBef>
              <a:spcAft>
                <a:spcPts val="0"/>
              </a:spcAft>
              <a:buClr>
                <a:schemeClr val="lt1"/>
              </a:buClr>
              <a:buSzPts val="10000"/>
              <a:buNone/>
              <a:defRPr sz="13333">
                <a:solidFill>
                  <a:schemeClr val="lt1"/>
                </a:solidFill>
              </a:defRPr>
            </a:lvl8pPr>
            <a:lvl9pPr lvl="8" rtl="0">
              <a:spcBef>
                <a:spcPts val="0"/>
              </a:spcBef>
              <a:spcAft>
                <a:spcPts val="0"/>
              </a:spcAft>
              <a:buClr>
                <a:schemeClr val="lt1"/>
              </a:buClr>
              <a:buSzPts val="10000"/>
              <a:buNone/>
              <a:defRPr sz="13333">
                <a:solidFill>
                  <a:schemeClr val="lt1"/>
                </a:solidFill>
              </a:defRPr>
            </a:lvl9pPr>
          </a:lstStyle>
          <a:p>
            <a:r>
              <a:t>xx%</a:t>
            </a:r>
          </a:p>
        </p:txBody>
      </p:sp>
      <p:sp>
        <p:nvSpPr>
          <p:cNvPr id="139" name="Google Shape;139;p35"/>
          <p:cNvSpPr txBox="1">
            <a:spLocks noGrp="1"/>
          </p:cNvSpPr>
          <p:nvPr>
            <p:ph type="body" idx="1"/>
          </p:nvPr>
        </p:nvSpPr>
        <p:spPr>
          <a:xfrm>
            <a:off x="415600" y="2828567"/>
            <a:ext cx="7113200" cy="1256800"/>
          </a:xfrm>
          <a:prstGeom prst="rect">
            <a:avLst/>
          </a:prstGeom>
        </p:spPr>
        <p:txBody>
          <a:bodyPr spcFirstLastPara="1" wrap="square" lIns="68575" tIns="34275" rIns="68575" bIns="34275" anchor="t" anchorCtr="0">
            <a:noAutofit/>
          </a:bodyPr>
          <a:lstStyle>
            <a:lvl1pPr marL="609585" lvl="0" indent="-304792" rtl="0">
              <a:spcBef>
                <a:spcPts val="1067"/>
              </a:spcBef>
              <a:spcAft>
                <a:spcPts val="0"/>
              </a:spcAft>
              <a:buClr>
                <a:schemeClr val="accent2"/>
              </a:buClr>
              <a:buSzPts val="1200"/>
              <a:buNone/>
              <a:defRPr>
                <a:solidFill>
                  <a:schemeClr val="accent2"/>
                </a:solidFill>
              </a:defRPr>
            </a:lvl1pPr>
            <a:lvl2pPr marL="1219170" lvl="1" indent="-304792" rtl="0">
              <a:spcBef>
                <a:spcPts val="533"/>
              </a:spcBef>
              <a:spcAft>
                <a:spcPts val="0"/>
              </a:spcAft>
              <a:buClr>
                <a:schemeClr val="accent2"/>
              </a:buClr>
              <a:buSzPts val="900"/>
              <a:buNone/>
              <a:defRPr>
                <a:solidFill>
                  <a:schemeClr val="accent2"/>
                </a:solidFill>
              </a:defRPr>
            </a:lvl2pPr>
            <a:lvl3pPr marL="1828754" lvl="2" indent="-304792" rtl="0">
              <a:spcBef>
                <a:spcPts val="533"/>
              </a:spcBef>
              <a:spcAft>
                <a:spcPts val="0"/>
              </a:spcAft>
              <a:buClr>
                <a:schemeClr val="accent2"/>
              </a:buClr>
              <a:buSzPts val="800"/>
              <a:buNone/>
              <a:defRPr>
                <a:solidFill>
                  <a:schemeClr val="accent2"/>
                </a:solidFill>
              </a:defRPr>
            </a:lvl3pPr>
            <a:lvl4pPr marL="2438339" lvl="3" indent="-304792" rtl="0">
              <a:spcBef>
                <a:spcPts val="533"/>
              </a:spcBef>
              <a:spcAft>
                <a:spcPts val="0"/>
              </a:spcAft>
              <a:buClr>
                <a:schemeClr val="accent2"/>
              </a:buClr>
              <a:buSzPts val="700"/>
              <a:buNone/>
              <a:defRPr>
                <a:solidFill>
                  <a:schemeClr val="accent2"/>
                </a:solidFill>
              </a:defRPr>
            </a:lvl4pPr>
            <a:lvl5pPr marL="3047924" lvl="4" indent="-304792" rtl="0">
              <a:spcBef>
                <a:spcPts val="533"/>
              </a:spcBef>
              <a:spcAft>
                <a:spcPts val="0"/>
              </a:spcAft>
              <a:buClr>
                <a:schemeClr val="accent2"/>
              </a:buClr>
              <a:buSzPts val="700"/>
              <a:buNone/>
              <a:defRPr>
                <a:solidFill>
                  <a:schemeClr val="accent2"/>
                </a:solidFill>
              </a:defRPr>
            </a:lvl5pPr>
            <a:lvl6pPr marL="3657509" lvl="5" indent="-423323" rtl="0">
              <a:spcBef>
                <a:spcPts val="533"/>
              </a:spcBef>
              <a:spcAft>
                <a:spcPts val="0"/>
              </a:spcAft>
              <a:buClr>
                <a:schemeClr val="accent2"/>
              </a:buClr>
              <a:buSzPts val="1400"/>
              <a:buChar char="•"/>
              <a:defRPr>
                <a:solidFill>
                  <a:schemeClr val="accent2"/>
                </a:solidFill>
              </a:defRPr>
            </a:lvl6pPr>
            <a:lvl7pPr marL="4267093" lvl="6" indent="-423323" rtl="0">
              <a:spcBef>
                <a:spcPts val="533"/>
              </a:spcBef>
              <a:spcAft>
                <a:spcPts val="0"/>
              </a:spcAft>
              <a:buClr>
                <a:schemeClr val="accent2"/>
              </a:buClr>
              <a:buSzPts val="1400"/>
              <a:buChar char="•"/>
              <a:defRPr>
                <a:solidFill>
                  <a:schemeClr val="accent2"/>
                </a:solidFill>
              </a:defRPr>
            </a:lvl7pPr>
            <a:lvl8pPr marL="4876678" lvl="7" indent="-423323" rtl="0">
              <a:spcBef>
                <a:spcPts val="533"/>
              </a:spcBef>
              <a:spcAft>
                <a:spcPts val="0"/>
              </a:spcAft>
              <a:buClr>
                <a:schemeClr val="accent2"/>
              </a:buClr>
              <a:buSzPts val="1400"/>
              <a:buChar char="•"/>
              <a:defRPr>
                <a:solidFill>
                  <a:schemeClr val="accent2"/>
                </a:solidFill>
              </a:defRPr>
            </a:lvl8pPr>
            <a:lvl9pPr marL="5486263" lvl="8" indent="-423323" rtl="0">
              <a:spcBef>
                <a:spcPts val="533"/>
              </a:spcBef>
              <a:spcAft>
                <a:spcPts val="0"/>
              </a:spcAft>
              <a:buClr>
                <a:schemeClr val="accent2"/>
              </a:buClr>
              <a:buSzPts val="1400"/>
              <a:buChar char="•"/>
              <a:defRPr>
                <a:solidFill>
                  <a:schemeClr val="accent2"/>
                </a:solidFill>
              </a:defRPr>
            </a:lvl9pPr>
          </a:lstStyle>
          <a:p>
            <a:endParaRPr/>
          </a:p>
        </p:txBody>
      </p:sp>
      <p:sp>
        <p:nvSpPr>
          <p:cNvPr id="140" name="Google Shape;140;p3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l">
              <a:spcBef>
                <a:spcPts val="0"/>
              </a:spcBef>
              <a:spcAft>
                <a:spcPts val="0"/>
              </a:spcAft>
            </a:pPr>
            <a:fld id="{00000000-1234-1234-1234-123412341234}" type="slidenum">
              <a:rPr lang="en-US" smtClean="0"/>
              <a:pPr algn="l">
                <a:spcBef>
                  <a:spcPts val="0"/>
                </a:spcBef>
                <a:spcAft>
                  <a:spcPts val="0"/>
                </a:spcAft>
              </a:pPr>
              <a:t>‹#›</a:t>
            </a:fld>
            <a:endParaRPr lang="en-US" dirty="0"/>
          </a:p>
        </p:txBody>
      </p:sp>
    </p:spTree>
    <p:extLst>
      <p:ext uri="{BB962C8B-B14F-4D97-AF65-F5344CB8AC3E}">
        <p14:creationId xmlns:p14="http://schemas.microsoft.com/office/powerpoint/2010/main" val="1886853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Rectangle 13"/>
          <p:cNvSpPr>
            <a:spLocks noGrp="1" noChangeArrowheads="1"/>
          </p:cNvSpPr>
          <p:nvPr>
            <p:ph type="dt" sz="half" idx="10"/>
          </p:nvPr>
        </p:nvSpPr>
        <p:spPr>
          <a:ln/>
        </p:spPr>
        <p:txBody>
          <a:bodyPr/>
          <a:lstStyle>
            <a:lvl1pPr>
              <a:defRPr/>
            </a:lvl1pPr>
          </a:lstStyle>
          <a:p>
            <a:fld id="{5EBD082A-8BEB-4CEF-910D-85B974E5A922}" type="datetime1">
              <a:rPr lang="en-US"/>
              <a:pPr/>
              <a:t>11/5/2021</a:t>
            </a:fld>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fld id="{AE8ADD8F-1EF5-499C-B8D4-01D5D0E82143}" type="slidenum">
              <a:rPr lang="en-US"/>
              <a:pPr/>
              <a:t>‹#›</a:t>
            </a:fld>
            <a:endParaRPr lang="en-US"/>
          </a:p>
        </p:txBody>
      </p:sp>
    </p:spTree>
    <p:extLst>
      <p:ext uri="{BB962C8B-B14F-4D97-AF65-F5344CB8AC3E}">
        <p14:creationId xmlns:p14="http://schemas.microsoft.com/office/powerpoint/2010/main" val="1069713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110947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fld id="{F697F095-9DF4-4C12-93D5-05D7E0909B04}" type="datetime1">
              <a:rPr lang="en-US"/>
              <a:pPr/>
              <a:t>11/5/2021</a:t>
            </a:fld>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3739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4.png"/><Relationship Id="rId2" Type="http://schemas.openxmlformats.org/officeDocument/2006/relationships/slideLayout" Target="../slideLayouts/slideLayout4.xml"/><Relationship Id="rId16"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image" Target="../media/image8.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theme" Target="../theme/theme4.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lgn="l">
              <a:spcBef>
                <a:spcPct val="0"/>
              </a:spcBef>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a:spcBef>
                <a:spcPct val="0"/>
              </a:spcBef>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a:spcBef>
                <a:spcPct val="0"/>
              </a:spcBef>
              <a:defRPr/>
            </a:pPr>
            <a:fld id="{6B93275C-B3B7-42BA-BD71-925CD9A0922E}" type="slidenum">
              <a:rPr lang="en-US">
                <a:solidFill>
                  <a:srgbClr val="000000"/>
                </a:solidFill>
              </a:rPr>
              <a:pPr>
                <a:spcBef>
                  <a:spcPct val="0"/>
                </a:spcBef>
                <a:defRPr/>
              </a:pPr>
              <a:t>‹#›</a:t>
            </a:fld>
            <a:endParaRPr lang="en-US" dirty="0">
              <a:solidFill>
                <a:srgbClr val="000000"/>
              </a:solidFill>
            </a:endParaRPr>
          </a:p>
        </p:txBody>
      </p:sp>
      <p:pic>
        <p:nvPicPr>
          <p:cNvPr id="3075"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06" y="0"/>
            <a:ext cx="1219069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669" y="1222225"/>
            <a:ext cx="12293245" cy="5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206788"/>
      </p:ext>
    </p:extLst>
  </p:cSld>
  <p:clrMap bg1="lt1" tx1="dk1" bg2="lt2" tx2="dk2" accent1="accent1" accent2="accent2" accent3="accent3" accent4="accent4" accent5="accent5" accent6="accent6" hlink="hlink" folHlink="folHlink"/>
  <p:sldLayoutIdLst>
    <p:sldLayoutId id="2147484293" r:id="rId1"/>
    <p:sldLayoutId id="2147484298" r:id="rId2"/>
  </p:sldLayoutIdLst>
  <p:transition spd="med">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002060"/>
          </a:solidFill>
          <a:latin typeface="+mn-lt"/>
          <a:ea typeface="+mn-ea"/>
          <a:cs typeface="+mn-cs"/>
        </a:defRPr>
      </a:lvl1pPr>
      <a:lvl2pPr marL="742950" indent="-285750" algn="l" rtl="0" eaLnBrk="0" fontAlgn="base" hangingPunct="0">
        <a:spcBef>
          <a:spcPct val="20000"/>
        </a:spcBef>
        <a:spcAft>
          <a:spcPct val="0"/>
        </a:spcAft>
        <a:buChar char="–"/>
        <a:defRPr sz="2800">
          <a:solidFill>
            <a:srgbClr val="002060"/>
          </a:solidFill>
          <a:latin typeface="+mn-lt"/>
        </a:defRPr>
      </a:lvl2pPr>
      <a:lvl3pPr marL="1143000" indent="-228600" algn="l" rtl="0" eaLnBrk="0" fontAlgn="base" hangingPunct="0">
        <a:spcBef>
          <a:spcPct val="20000"/>
        </a:spcBef>
        <a:spcAft>
          <a:spcPct val="0"/>
        </a:spcAft>
        <a:buChar char="•"/>
        <a:defRPr sz="2400">
          <a:solidFill>
            <a:srgbClr val="002060"/>
          </a:solidFill>
          <a:latin typeface="+mn-lt"/>
        </a:defRPr>
      </a:lvl3pPr>
      <a:lvl4pPr marL="1600200" indent="-228600" algn="l" rtl="0" eaLnBrk="0" fontAlgn="base" hangingPunct="0">
        <a:spcBef>
          <a:spcPct val="20000"/>
        </a:spcBef>
        <a:spcAft>
          <a:spcPct val="0"/>
        </a:spcAft>
        <a:buChar char="–"/>
        <a:defRPr sz="2000">
          <a:solidFill>
            <a:srgbClr val="002060"/>
          </a:solidFill>
          <a:latin typeface="+mn-lt"/>
        </a:defRPr>
      </a:lvl4pPr>
      <a:lvl5pPr marL="2057400" indent="-228600" algn="l" rtl="0" eaLnBrk="0" fontAlgn="base" hangingPunct="0">
        <a:spcBef>
          <a:spcPct val="20000"/>
        </a:spcBef>
        <a:spcAft>
          <a:spcPct val="0"/>
        </a:spcAft>
        <a:buChar char="»"/>
        <a:defRPr sz="2000">
          <a:solidFill>
            <a:srgbClr val="002060"/>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1600200"/>
            <a:ext cx="109728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7" name="Picture 7" descr="presentationheade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21920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8"/>
          <p:cNvSpPr>
            <a:spLocks noGrp="1" noChangeArrowheads="1"/>
          </p:cNvSpPr>
          <p:nvPr>
            <p:ph type="title"/>
          </p:nvPr>
        </p:nvSpPr>
        <p:spPr bwMode="auto">
          <a:xfrm>
            <a:off x="609600" y="228600"/>
            <a:ext cx="965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1029" name="Picture 9"/>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13716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p:cNvSpPr txBox="1">
            <a:spLocks noChangeArrowheads="1"/>
          </p:cNvSpPr>
          <p:nvPr userDrawn="1"/>
        </p:nvSpPr>
        <p:spPr bwMode="auto">
          <a:xfrm>
            <a:off x="203200" y="533401"/>
            <a:ext cx="1727200" cy="366713"/>
          </a:xfrm>
          <a:prstGeom prst="rect">
            <a:avLst/>
          </a:prstGeom>
          <a:noFill/>
          <a:ln w="9525">
            <a:noFill/>
            <a:miter lim="800000"/>
            <a:headEnd/>
            <a:tailEnd/>
          </a:ln>
          <a:effectLst/>
        </p:spPr>
        <p:txBody>
          <a:bodyPr lIns="91429" tIns="45714" rIns="91429" bIns="45714">
            <a:spAutoFit/>
          </a:bodyPr>
          <a:lstStyle/>
          <a:p>
            <a:pPr algn="l">
              <a:defRPr/>
            </a:pPr>
            <a:endParaRPr lang="en-US" b="0">
              <a:solidFill>
                <a:srgbClr val="003366"/>
              </a:solidFill>
              <a:ea typeface="ＭＳ Ｐゴシック" pitchFamily="-64" charset="-128"/>
            </a:endParaRPr>
          </a:p>
        </p:txBody>
      </p:sp>
      <p:sp>
        <p:nvSpPr>
          <p:cNvPr id="18445" name="Rectangle 13"/>
          <p:cNvSpPr>
            <a:spLocks noGrp="1" noChangeArrowheads="1"/>
          </p:cNvSpPr>
          <p:nvPr>
            <p:ph type="dt" sz="half" idx="2"/>
          </p:nvPr>
        </p:nvSpPr>
        <p:spPr bwMode="auto">
          <a:xfrm>
            <a:off x="7213600" y="6457950"/>
            <a:ext cx="2844800" cy="3238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lnSpc>
                <a:spcPct val="100000"/>
              </a:lnSpc>
              <a:spcBef>
                <a:spcPct val="0"/>
              </a:spcBef>
              <a:defRPr sz="1100"/>
            </a:lvl1pPr>
          </a:lstStyle>
          <a:p>
            <a:fld id="{EC68D66D-53C0-4251-BF6E-F3F419F42FAC}" type="datetime1">
              <a:rPr lang="en-US" b="0">
                <a:solidFill>
                  <a:srgbClr val="3E7FC6"/>
                </a:solidFill>
                <a:latin typeface="Trebuchet MS" pitchFamily="34" charset="0"/>
                <a:ea typeface="ＭＳ Ｐゴシック" pitchFamily="-64" charset="-128"/>
              </a:rPr>
              <a:pPr/>
              <a:t>11/5/2021</a:t>
            </a:fld>
            <a:endParaRPr lang="en-US" b="0">
              <a:solidFill>
                <a:srgbClr val="3E7FC6"/>
              </a:solidFill>
              <a:latin typeface="Trebuchet MS" pitchFamily="34" charset="0"/>
              <a:ea typeface="ＭＳ Ｐゴシック" pitchFamily="-64" charset="-128"/>
            </a:endParaRPr>
          </a:p>
        </p:txBody>
      </p:sp>
      <p:sp>
        <p:nvSpPr>
          <p:cNvPr id="18446" name="Rectangle 14"/>
          <p:cNvSpPr>
            <a:spLocks noGrp="1" noChangeArrowheads="1"/>
          </p:cNvSpPr>
          <p:nvPr>
            <p:ph type="ftr" sz="quarter" idx="3"/>
          </p:nvPr>
        </p:nvSpPr>
        <p:spPr bwMode="auto">
          <a:xfrm>
            <a:off x="1930400" y="6457950"/>
            <a:ext cx="4978400" cy="3238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nSpc>
                <a:spcPct val="100000"/>
              </a:lnSpc>
              <a:spcBef>
                <a:spcPct val="0"/>
              </a:spcBef>
              <a:defRPr sz="1100" b="0" i="0" baseline="0">
                <a:latin typeface="Trebuchet MS" charset="0"/>
                <a:ea typeface="+mn-ea"/>
                <a:cs typeface="+mn-cs"/>
              </a:defRPr>
            </a:lvl1pPr>
          </a:lstStyle>
          <a:p>
            <a:pPr>
              <a:defRPr/>
            </a:pPr>
            <a:endParaRPr lang="en-US">
              <a:solidFill>
                <a:srgbClr val="3E7FC6"/>
              </a:solidFill>
            </a:endParaRPr>
          </a:p>
        </p:txBody>
      </p:sp>
      <p:sp>
        <p:nvSpPr>
          <p:cNvPr id="18447" name="Rectangle 15"/>
          <p:cNvSpPr>
            <a:spLocks noGrp="1" noChangeArrowheads="1"/>
          </p:cNvSpPr>
          <p:nvPr>
            <p:ph type="sldNum" sz="quarter" idx="4"/>
          </p:nvPr>
        </p:nvSpPr>
        <p:spPr bwMode="auto">
          <a:xfrm>
            <a:off x="0" y="6534150"/>
            <a:ext cx="1016000" cy="32385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nSpc>
                <a:spcPct val="100000"/>
              </a:lnSpc>
              <a:spcBef>
                <a:spcPct val="0"/>
              </a:spcBef>
              <a:defRPr sz="1100"/>
            </a:lvl1pPr>
          </a:lstStyle>
          <a:p>
            <a:fld id="{7B7BB26E-04AF-484B-8442-525863943878}" type="slidenum">
              <a:rPr lang="en-US" b="0">
                <a:solidFill>
                  <a:srgbClr val="3E7FC6"/>
                </a:solidFill>
                <a:latin typeface="Trebuchet MS" pitchFamily="34" charset="0"/>
                <a:ea typeface="ＭＳ Ｐゴシック" pitchFamily="-64" charset="-128"/>
              </a:rPr>
              <a:pPr/>
              <a:t>‹#›</a:t>
            </a:fld>
            <a:endParaRPr lang="en-US" b="0">
              <a:solidFill>
                <a:srgbClr val="3E7FC6"/>
              </a:solidFill>
              <a:latin typeface="Trebuchet MS" pitchFamily="34" charset="0"/>
              <a:ea typeface="ＭＳ Ｐゴシック" pitchFamily="-64" charset="-128"/>
            </a:endParaRPr>
          </a:p>
        </p:txBody>
      </p:sp>
      <p:sp>
        <p:nvSpPr>
          <p:cNvPr id="2061" name="Rectangle 13"/>
          <p:cNvSpPr>
            <a:spLocks noChangeArrowheads="1"/>
          </p:cNvSpPr>
          <p:nvPr userDrawn="1"/>
        </p:nvSpPr>
        <p:spPr bwMode="auto">
          <a:xfrm>
            <a:off x="1618704" y="6348740"/>
            <a:ext cx="369395" cy="523220"/>
          </a:xfrm>
          <a:prstGeom prst="rect">
            <a:avLst/>
          </a:prstGeom>
          <a:solidFill>
            <a:schemeClr val="bg1"/>
          </a:solidFill>
          <a:ln w="31750">
            <a:noFill/>
            <a:miter lim="800000"/>
            <a:headEnd/>
            <a:tailEnd/>
          </a:ln>
          <a:effectLst/>
        </p:spPr>
        <p:txBody>
          <a:bodyPr wrap="none" lIns="182880" tIns="137160" rIns="182880" bIns="137160" anchor="ctr">
            <a:spAutoFit/>
          </a:bodyPr>
          <a:lstStyle/>
          <a:p>
            <a:pPr>
              <a:lnSpc>
                <a:spcPct val="80000"/>
              </a:lnSpc>
              <a:spcBef>
                <a:spcPct val="20000"/>
              </a:spcBef>
              <a:defRPr/>
            </a:pPr>
            <a:endParaRPr lang="en-US" sz="2000" b="0">
              <a:solidFill>
                <a:srgbClr val="3E7FC6"/>
              </a:solidFill>
              <a:latin typeface="Trebuchet MS" charset="0"/>
              <a:ea typeface="ＭＳ Ｐゴシック" charset="-128"/>
              <a:cs typeface="ＭＳ Ｐゴシック" charset="-128"/>
            </a:endParaRPr>
          </a:p>
        </p:txBody>
      </p:sp>
      <p:pic>
        <p:nvPicPr>
          <p:cNvPr id="1035" name="Picture 12" descr="emblem-GC2020_RGB.eps"/>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378701" y="6124575"/>
            <a:ext cx="4239684"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623924"/>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 id="2147484313" r:id="rId14"/>
  </p:sldLayoutIdLst>
  <p:hf hdr="0" ftr="0" dt="0"/>
  <p:txStyles>
    <p:titleStyle>
      <a:lvl1pPr algn="l" rtl="0" eaLnBrk="0" fontAlgn="base" hangingPunct="0">
        <a:spcBef>
          <a:spcPct val="0"/>
        </a:spcBef>
        <a:spcAft>
          <a:spcPct val="0"/>
        </a:spcAft>
        <a:defRPr sz="28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chemeClr val="bg1"/>
          </a:solidFill>
          <a:latin typeface="Trebuchet MS" charset="0"/>
          <a:ea typeface="ＭＳ Ｐゴシック" charset="-128"/>
          <a:cs typeface="ＭＳ Ｐゴシック" charset="-128"/>
        </a:defRPr>
      </a:lvl2pPr>
      <a:lvl3pPr algn="l" rtl="0" eaLnBrk="0" fontAlgn="base" hangingPunct="0">
        <a:spcBef>
          <a:spcPct val="0"/>
        </a:spcBef>
        <a:spcAft>
          <a:spcPct val="0"/>
        </a:spcAft>
        <a:defRPr sz="2800">
          <a:solidFill>
            <a:schemeClr val="bg1"/>
          </a:solidFill>
          <a:latin typeface="Trebuchet MS" charset="0"/>
          <a:ea typeface="ＭＳ Ｐゴシック" charset="-128"/>
          <a:cs typeface="ＭＳ Ｐゴシック" charset="-128"/>
        </a:defRPr>
      </a:lvl3pPr>
      <a:lvl4pPr algn="l" rtl="0" eaLnBrk="0" fontAlgn="base" hangingPunct="0">
        <a:spcBef>
          <a:spcPct val="0"/>
        </a:spcBef>
        <a:spcAft>
          <a:spcPct val="0"/>
        </a:spcAft>
        <a:defRPr sz="2800">
          <a:solidFill>
            <a:schemeClr val="bg1"/>
          </a:solidFill>
          <a:latin typeface="Trebuchet MS" charset="0"/>
          <a:ea typeface="ＭＳ Ｐゴシック" charset="-128"/>
          <a:cs typeface="ＭＳ Ｐゴシック" charset="-128"/>
        </a:defRPr>
      </a:lvl4pPr>
      <a:lvl5pPr algn="l" rtl="0" eaLnBrk="0" fontAlgn="base" hangingPunct="0">
        <a:spcBef>
          <a:spcPct val="0"/>
        </a:spcBef>
        <a:spcAft>
          <a:spcPct val="0"/>
        </a:spcAft>
        <a:defRPr sz="2800">
          <a:solidFill>
            <a:schemeClr val="bg1"/>
          </a:solidFill>
          <a:latin typeface="Trebuchet MS"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Trebuchet MS" charset="0"/>
        </a:defRPr>
      </a:lvl6pPr>
      <a:lvl7pPr marL="914400" algn="l" rtl="0" fontAlgn="base">
        <a:spcBef>
          <a:spcPct val="0"/>
        </a:spcBef>
        <a:spcAft>
          <a:spcPct val="0"/>
        </a:spcAft>
        <a:defRPr sz="2800">
          <a:solidFill>
            <a:schemeClr val="bg1"/>
          </a:solidFill>
          <a:latin typeface="Trebuchet MS" charset="0"/>
        </a:defRPr>
      </a:lvl7pPr>
      <a:lvl8pPr marL="1371600" algn="l" rtl="0" fontAlgn="base">
        <a:spcBef>
          <a:spcPct val="0"/>
        </a:spcBef>
        <a:spcAft>
          <a:spcPct val="0"/>
        </a:spcAft>
        <a:defRPr sz="2800">
          <a:solidFill>
            <a:schemeClr val="bg1"/>
          </a:solidFill>
          <a:latin typeface="Trebuchet MS" charset="0"/>
        </a:defRPr>
      </a:lvl8pPr>
      <a:lvl9pPr marL="1828800" algn="l" rtl="0" fontAlgn="base">
        <a:spcBef>
          <a:spcPct val="0"/>
        </a:spcBef>
        <a:spcAft>
          <a:spcPct val="0"/>
        </a:spcAft>
        <a:defRPr sz="2800">
          <a:solidFill>
            <a:schemeClr val="bg1"/>
          </a:solidFill>
          <a:latin typeface="Trebuchet MS" charset="0"/>
        </a:defRPr>
      </a:lvl9pPr>
    </p:titleStyle>
    <p:bodyStyle>
      <a:lvl1pPr marL="342900" indent="-342900" algn="l" rtl="0" eaLnBrk="0" fontAlgn="base" hangingPunct="0">
        <a:spcBef>
          <a:spcPct val="20000"/>
        </a:spcBef>
        <a:spcAft>
          <a:spcPct val="0"/>
        </a:spcAft>
        <a:buChar char="•"/>
        <a:defRPr sz="3200">
          <a:solidFill>
            <a:srgbClr val="3E7FC6"/>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3E7FC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3E7FC6"/>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3E7FC6"/>
          </a:solidFill>
          <a:latin typeface="+mn-lt"/>
          <a:ea typeface="ＭＳ Ｐゴシック" charset="-128"/>
        </a:defRPr>
      </a:lvl4pPr>
      <a:lvl5pPr marL="2055813" indent="-227013" algn="l" rtl="0" eaLnBrk="0" fontAlgn="base" hangingPunct="0">
        <a:spcBef>
          <a:spcPct val="20000"/>
        </a:spcBef>
        <a:spcAft>
          <a:spcPct val="0"/>
        </a:spcAft>
        <a:buChar char="»"/>
        <a:defRPr sz="2000">
          <a:solidFill>
            <a:srgbClr val="3E7FC6"/>
          </a:solidFill>
          <a:latin typeface="+mn-lt"/>
          <a:ea typeface="ＭＳ Ｐゴシック" charset="-128"/>
        </a:defRPr>
      </a:lvl5pPr>
      <a:lvl6pPr marL="2513013" indent="-227013" algn="l" rtl="0" fontAlgn="base">
        <a:spcBef>
          <a:spcPct val="20000"/>
        </a:spcBef>
        <a:spcAft>
          <a:spcPct val="0"/>
        </a:spcAft>
        <a:buChar char="»"/>
        <a:defRPr sz="2000">
          <a:solidFill>
            <a:srgbClr val="3E7FC6"/>
          </a:solidFill>
          <a:latin typeface="+mn-lt"/>
          <a:ea typeface="ＭＳ Ｐゴシック" charset="-128"/>
        </a:defRPr>
      </a:lvl6pPr>
      <a:lvl7pPr marL="2970213" indent="-227013" algn="l" rtl="0" fontAlgn="base">
        <a:spcBef>
          <a:spcPct val="20000"/>
        </a:spcBef>
        <a:spcAft>
          <a:spcPct val="0"/>
        </a:spcAft>
        <a:buChar char="»"/>
        <a:defRPr sz="2000">
          <a:solidFill>
            <a:srgbClr val="3E7FC6"/>
          </a:solidFill>
          <a:latin typeface="+mn-lt"/>
          <a:ea typeface="ＭＳ Ｐゴシック" charset="-128"/>
        </a:defRPr>
      </a:lvl7pPr>
      <a:lvl8pPr marL="3427413" indent="-227013" algn="l" rtl="0" fontAlgn="base">
        <a:spcBef>
          <a:spcPct val="20000"/>
        </a:spcBef>
        <a:spcAft>
          <a:spcPct val="0"/>
        </a:spcAft>
        <a:buChar char="»"/>
        <a:defRPr sz="2000">
          <a:solidFill>
            <a:srgbClr val="3E7FC6"/>
          </a:solidFill>
          <a:latin typeface="+mn-lt"/>
          <a:ea typeface="ＭＳ Ｐゴシック" charset="-128"/>
        </a:defRPr>
      </a:lvl8pPr>
      <a:lvl9pPr marL="3884613" indent="-227013" algn="l" rtl="0" fontAlgn="base">
        <a:spcBef>
          <a:spcPct val="20000"/>
        </a:spcBef>
        <a:spcAft>
          <a:spcPct val="0"/>
        </a:spcAft>
        <a:buChar char="»"/>
        <a:defRPr sz="2000">
          <a:solidFill>
            <a:srgbClr val="3E7FC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0364451" cy="476636"/>
          </a:xfrm>
          <a:prstGeom prst="rect">
            <a:avLst/>
          </a:prstGeom>
        </p:spPr>
        <p:txBody>
          <a:bodyPr vert="horz" lIns="0" tIns="0" rIns="0" bIns="0" rtlCol="0" anchor="t" anchorCtr="0">
            <a:normAutofit/>
          </a:bodyPr>
          <a:lstStyle/>
          <a:p>
            <a:r>
              <a:rPr lang="en-US" dirty="0"/>
              <a:t>Click to edit Master title style</a:t>
            </a:r>
          </a:p>
        </p:txBody>
      </p:sp>
      <p:sp>
        <p:nvSpPr>
          <p:cNvPr id="5" name="Footer Placeholder 4"/>
          <p:cNvSpPr>
            <a:spLocks noGrp="1"/>
          </p:cNvSpPr>
          <p:nvPr>
            <p:ph type="ftr" sz="quarter" idx="3"/>
          </p:nvPr>
        </p:nvSpPr>
        <p:spPr>
          <a:xfrm>
            <a:off x="457200" y="6035675"/>
            <a:ext cx="6672887" cy="365125"/>
          </a:xfrm>
          <a:prstGeom prst="rect">
            <a:avLst/>
          </a:prstGeom>
        </p:spPr>
        <p:txBody>
          <a:bodyPr vert="horz" lIns="0" tIns="0" rIns="0" bIns="0" rtlCol="0" anchor="ctr"/>
          <a:lstStyle>
            <a:lvl1pPr marL="0" indent="0" algn="l">
              <a:lnSpc>
                <a:spcPct val="100000"/>
              </a:lnSpc>
              <a:spcBef>
                <a:spcPts val="0"/>
              </a:spcBef>
              <a:buNone/>
              <a:defRPr sz="800" baseline="0">
                <a:solidFill>
                  <a:schemeClr val="bg1">
                    <a:lumMod val="75000"/>
                  </a:schemeClr>
                </a:solidFill>
                <a:latin typeface="Arial" charset="0"/>
              </a:defRPr>
            </a:lvl1pPr>
          </a:lstStyle>
          <a:p>
            <a:pPr>
              <a:defRPr/>
            </a:pPr>
            <a:r>
              <a:rPr lang="en-US">
                <a:solidFill>
                  <a:schemeClr val="bg1">
                    <a:lumMod val="50000"/>
                  </a:schemeClr>
                </a:solidFill>
                <a:latin typeface="Arial" panose="020B0604020202020204" pitchFamily="34" charset="0"/>
                <a:cs typeface="Arial" panose="020B0604020202020204" pitchFamily="34" charset="0"/>
              </a:rPr>
              <a:t>©Salt River Project, 2021. All rights reserved. FOR INTERNAL USE ONLY. DO NOT DISTRIBUTE.</a:t>
            </a:r>
            <a:endParaRPr lang="en-US" spc="550" dirty="0">
              <a:solidFill>
                <a:schemeClr val="bg1">
                  <a:lumMod val="50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10970585" y="6025042"/>
            <a:ext cx="764215" cy="365125"/>
          </a:xfrm>
          <a:prstGeom prst="rect">
            <a:avLst/>
          </a:prstGeom>
        </p:spPr>
        <p:txBody>
          <a:bodyPr vert="horz" lIns="0" tIns="0" rIns="0" bIns="0" rtlCol="0" anchor="ctr"/>
          <a:lstStyle>
            <a:lvl1pPr algn="r">
              <a:defRPr sz="800" baseline="0">
                <a:solidFill>
                  <a:schemeClr val="bg1">
                    <a:lumMod val="75000"/>
                  </a:schemeClr>
                </a:solidFill>
                <a:latin typeface="Arial" charset="0"/>
              </a:defRPr>
            </a:lvl1pPr>
          </a:lstStyle>
          <a:p>
            <a:fld id="{41DB2F47-229F-47A2-8706-DC58E3C64166}" type="slidenum">
              <a:rPr lang="en-US" smtClean="0"/>
              <a:pPr/>
              <a:t>‹#›</a:t>
            </a:fld>
            <a:endParaRPr lang="en-US" dirty="0"/>
          </a:p>
        </p:txBody>
      </p:sp>
      <p:sp>
        <p:nvSpPr>
          <p:cNvPr id="10" name="Rectangle 9">
            <a:extLst>
              <a:ext uri="{FF2B5EF4-FFF2-40B4-BE49-F238E27FC236}">
                <a16:creationId xmlns:a16="http://schemas.microsoft.com/office/drawing/2014/main" id="{16D4C9AB-13DA-0241-B89D-09B039A4241D}"/>
              </a:ext>
            </a:extLst>
          </p:cNvPr>
          <p:cNvSpPr/>
          <p:nvPr/>
        </p:nvSpPr>
        <p:spPr>
          <a:xfrm>
            <a:off x="811603" y="6583680"/>
            <a:ext cx="1082137"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E786CA-1B57-7345-9496-AB9D1D883C2A}"/>
              </a:ext>
            </a:extLst>
          </p:cNvPr>
          <p:cNvSpPr/>
          <p:nvPr/>
        </p:nvSpPr>
        <p:spPr>
          <a:xfrm>
            <a:off x="0" y="6583680"/>
            <a:ext cx="1082137" cy="274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D632B200-FF6C-B94C-9305-0BF9848B5AA2}"/>
              </a:ext>
            </a:extLst>
          </p:cNvPr>
          <p:cNvSpPr/>
          <p:nvPr/>
        </p:nvSpPr>
        <p:spPr>
          <a:xfrm>
            <a:off x="984745" y="6583680"/>
            <a:ext cx="194783" cy="27432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BBF91A0B-5223-174F-944F-3DB60FFE760A}"/>
              </a:ext>
            </a:extLst>
          </p:cNvPr>
          <p:cNvSpPr/>
          <p:nvPr/>
        </p:nvSpPr>
        <p:spPr>
          <a:xfrm>
            <a:off x="1504167" y="6583680"/>
            <a:ext cx="194783" cy="27432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A4BD64-9DCE-E240-B016-CADA4B3E558C}"/>
              </a:ext>
            </a:extLst>
          </p:cNvPr>
          <p:cNvSpPr/>
          <p:nvPr/>
        </p:nvSpPr>
        <p:spPr>
          <a:xfrm>
            <a:off x="1601557" y="6583680"/>
            <a:ext cx="10607040" cy="274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A9F6978-CD65-F840-98E9-90075460A4DD}"/>
              </a:ext>
            </a:extLst>
          </p:cNvPr>
          <p:cNvSpPr>
            <a:spLocks noGrp="1"/>
          </p:cNvSpPr>
          <p:nvPr userDrawn="1">
            <p:ph type="body" idx="1"/>
          </p:nvPr>
        </p:nvSpPr>
        <p:spPr>
          <a:xfrm>
            <a:off x="454985" y="1400323"/>
            <a:ext cx="1051560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2">
            <a:extLst>
              <a:ext uri="{FF2B5EF4-FFF2-40B4-BE49-F238E27FC236}">
                <a16:creationId xmlns:a16="http://schemas.microsoft.com/office/drawing/2014/main" id="{3D01A5C6-1650-D740-8F28-2A5960CDBE1E}"/>
              </a:ext>
            </a:extLst>
          </p:cNvPr>
          <p:cNvSpPr>
            <a:spLocks noGrp="1"/>
          </p:cNvSpPr>
          <p:nvPr>
            <p:ph type="dt" sz="half" idx="2"/>
          </p:nvPr>
        </p:nvSpPr>
        <p:spPr>
          <a:xfrm>
            <a:off x="10086441" y="6035585"/>
            <a:ext cx="884144" cy="365125"/>
          </a:xfrm>
          <a:prstGeom prst="rect">
            <a:avLst/>
          </a:prstGeom>
        </p:spPr>
        <p:txBody>
          <a:bodyPr vert="horz" lIns="91440" tIns="45720" rIns="91440" bIns="45720" rtlCol="0" anchor="ctr"/>
          <a:lstStyle>
            <a:lvl1pPr algn="r">
              <a:defRPr sz="800">
                <a:solidFill>
                  <a:schemeClr val="bg1">
                    <a:lumMod val="75000"/>
                  </a:schemeClr>
                </a:solidFill>
              </a:defRPr>
            </a:lvl1pPr>
          </a:lstStyle>
          <a:p>
            <a:r>
              <a:rPr lang="en-US"/>
              <a:t>11/5/2021</a:t>
            </a:r>
            <a:endParaRPr lang="en-US" dirty="0"/>
          </a:p>
        </p:txBody>
      </p:sp>
    </p:spTree>
    <p:extLst>
      <p:ext uri="{BB962C8B-B14F-4D97-AF65-F5344CB8AC3E}">
        <p14:creationId xmlns:p14="http://schemas.microsoft.com/office/powerpoint/2010/main" val="3534975931"/>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3600" b="1" kern="1200" cap="none" spc="-20" baseline="0">
          <a:solidFill>
            <a:schemeClr val="tx2"/>
          </a:solidFill>
          <a:effectLst/>
          <a:latin typeface="Arial Bold" charset="0"/>
          <a:ea typeface="+mj-ea"/>
          <a:cs typeface="+mj-cs"/>
        </a:defRPr>
      </a:lvl1pPr>
    </p:titleStyle>
    <p:bodyStyle>
      <a:lvl1pPr marL="0" indent="0" algn="l" defTabSz="914400" rtl="0" eaLnBrk="1" latinLnBrk="0" hangingPunct="1">
        <a:lnSpc>
          <a:spcPct val="120000"/>
        </a:lnSpc>
        <a:spcBef>
          <a:spcPts val="1000"/>
        </a:spcBef>
        <a:buClr>
          <a:schemeClr val="tx2"/>
        </a:buClr>
        <a:buSzPct val="125000"/>
        <a:buFont typeface="LucidaGrande" charset="0"/>
        <a:buNone/>
        <a:defRPr sz="2200" kern="1200" cap="none" baseline="0">
          <a:solidFill>
            <a:schemeClr val="bg2"/>
          </a:solidFill>
          <a:effectLst/>
          <a:latin typeface="Arial" charset="0"/>
          <a:ea typeface="+mn-ea"/>
          <a:cs typeface="+mn-cs"/>
        </a:defRPr>
      </a:lvl1pPr>
      <a:lvl2pPr marL="6858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2pPr>
      <a:lvl3pPr marL="9144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3pPr>
      <a:lvl4pPr marL="11430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4pPr>
      <a:lvl5pPr marL="13716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04">
          <p15:clr>
            <a:srgbClr val="F26B43"/>
          </p15:clr>
        </p15:guide>
        <p15:guide id="4" orient="horz" pos="216">
          <p15:clr>
            <a:srgbClr val="F26B43"/>
          </p15:clr>
        </p15:guide>
        <p15:guide id="5" pos="360">
          <p15:clr>
            <a:srgbClr val="F26B43"/>
          </p15:clr>
        </p15:guide>
        <p15:guide id="6" pos="73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p:nvPr/>
        </p:nvSpPr>
        <p:spPr>
          <a:xfrm>
            <a:off x="11560476" y="172307"/>
            <a:ext cx="344000" cy="343600"/>
          </a:xfrm>
          <a:prstGeom prst="ellipse">
            <a:avLst/>
          </a:prstGeom>
          <a:solidFill>
            <a:srgbClr val="717A41"/>
          </a:solidFill>
          <a:ln>
            <a:noFill/>
          </a:ln>
        </p:spPr>
        <p:txBody>
          <a:bodyPr spcFirstLastPara="1" wrap="square" lIns="45733" tIns="22867" rIns="45733" bIns="22867"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2267" b="0" i="0" u="none" strike="noStrike" cap="none" dirty="0">
              <a:solidFill>
                <a:schemeClr val="dk1"/>
              </a:solidFill>
              <a:highlight>
                <a:srgbClr val="717A41"/>
              </a:highlight>
              <a:latin typeface="Lato Light"/>
              <a:ea typeface="Lato Light"/>
              <a:cs typeface="Lato Light"/>
              <a:sym typeface="Lato Light"/>
            </a:endParaRPr>
          </a:p>
        </p:txBody>
      </p:sp>
      <p:sp>
        <p:nvSpPr>
          <p:cNvPr id="7" name="Google Shape;7;p1"/>
          <p:cNvSpPr txBox="1">
            <a:spLocks noGrp="1"/>
          </p:cNvSpPr>
          <p:nvPr>
            <p:ph type="title"/>
          </p:nvPr>
        </p:nvSpPr>
        <p:spPr>
          <a:xfrm>
            <a:off x="838200" y="365129"/>
            <a:ext cx="105156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1500"/>
              <a:buFont typeface="Lato Black"/>
              <a:buNone/>
              <a:defRPr sz="1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500"/>
              <a:buFont typeface="Arial"/>
              <a:buNone/>
              <a:defRPr sz="7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1004800" y="1253392"/>
            <a:ext cx="10515600" cy="43512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1200"/>
              <a:buFont typeface="Lato"/>
              <a:buNone/>
              <a:defRPr sz="1200" b="1" i="0" u="none" strike="noStrike" cap="none">
                <a:solidFill>
                  <a:schemeClr val="dk1"/>
                </a:solidFill>
                <a:latin typeface="Lato"/>
                <a:ea typeface="Lato"/>
                <a:cs typeface="Lato"/>
                <a:sym typeface="Lato"/>
              </a:defRPr>
            </a:lvl1pPr>
            <a:lvl2pPr marL="914400" marR="0" lvl="1"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Lato Light"/>
                <a:ea typeface="Lato Light"/>
                <a:cs typeface="Lato Light"/>
                <a:sym typeface="Lato Light"/>
              </a:defRPr>
            </a:lvl2pPr>
            <a:lvl3pPr marL="1371600" marR="0" lvl="2"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Lato Light"/>
                <a:ea typeface="Lato Light"/>
                <a:cs typeface="Lato Light"/>
                <a:sym typeface="Lato Light"/>
              </a:defRPr>
            </a:lvl3pPr>
            <a:lvl4pPr marL="1828800" marR="0" lvl="3" indent="-228600" algn="l" rtl="0">
              <a:lnSpc>
                <a:spcPct val="90000"/>
              </a:lnSpc>
              <a:spcBef>
                <a:spcPts val="400"/>
              </a:spcBef>
              <a:spcAft>
                <a:spcPts val="0"/>
              </a:spcAft>
              <a:buClr>
                <a:schemeClr val="dk1"/>
              </a:buClr>
              <a:buSzPts val="700"/>
              <a:buFont typeface="Arial"/>
              <a:buNone/>
              <a:defRPr sz="700" b="0" i="0" u="none" strike="noStrike" cap="none">
                <a:solidFill>
                  <a:schemeClr val="dk1"/>
                </a:solidFill>
                <a:latin typeface="Lato Light"/>
                <a:ea typeface="Lato Light"/>
                <a:cs typeface="Lato Light"/>
                <a:sym typeface="Lato Light"/>
              </a:defRPr>
            </a:lvl4pPr>
            <a:lvl5pPr marL="2286000" marR="0" lvl="4" indent="-228600" algn="l" rtl="0">
              <a:lnSpc>
                <a:spcPct val="90000"/>
              </a:lnSpc>
              <a:spcBef>
                <a:spcPts val="400"/>
              </a:spcBef>
              <a:spcAft>
                <a:spcPts val="0"/>
              </a:spcAft>
              <a:buClr>
                <a:schemeClr val="dk1"/>
              </a:buClr>
              <a:buSzPts val="700"/>
              <a:buFont typeface="Arial"/>
              <a:buNone/>
              <a:defRPr sz="700" b="0" i="0" u="none" strike="noStrike" cap="none">
                <a:solidFill>
                  <a:schemeClr val="dk1"/>
                </a:solidFill>
                <a:latin typeface="Lato Light"/>
                <a:ea typeface="Lato Light"/>
                <a:cs typeface="Lato Light"/>
                <a:sym typeface="Lato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9pPr>
          </a:lstStyle>
          <a:p>
            <a:endParaRPr/>
          </a:p>
        </p:txBody>
      </p:sp>
      <p:sp>
        <p:nvSpPr>
          <p:cNvPr id="9" name="Google Shape;9;p1"/>
          <p:cNvSpPr txBox="1"/>
          <p:nvPr/>
        </p:nvSpPr>
        <p:spPr>
          <a:xfrm>
            <a:off x="11547791" y="205669"/>
            <a:ext cx="369200" cy="277200"/>
          </a:xfrm>
          <a:prstGeom prst="rect">
            <a:avLst/>
          </a:prstGeom>
          <a:noFill/>
          <a:ln>
            <a:noFill/>
          </a:ln>
        </p:spPr>
        <p:txBody>
          <a:bodyPr spcFirstLastPara="1" wrap="square" lIns="91433" tIns="45700" rIns="91433"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1200" b="1" i="0" u="none" strike="noStrike" cap="none">
                <a:solidFill>
                  <a:schemeClr val="lt1"/>
                </a:solidFill>
                <a:latin typeface="Lato Light"/>
                <a:ea typeface="Lato Light"/>
                <a:cs typeface="Lato Light"/>
                <a:sym typeface="Lato Light"/>
              </a:rPr>
              <a:pPr marL="0" marR="0" lvl="0" indent="0" algn="ctr" rtl="0">
                <a:lnSpc>
                  <a:spcPct val="100000"/>
                </a:lnSpc>
                <a:spcBef>
                  <a:spcPts val="0"/>
                </a:spcBef>
                <a:spcAft>
                  <a:spcPts val="0"/>
                </a:spcAft>
                <a:buClr>
                  <a:srgbClr val="000000"/>
                </a:buClr>
                <a:buSzPts val="900"/>
                <a:buFont typeface="Arial"/>
                <a:buNone/>
              </a:pPr>
              <a:t>‹#›</a:t>
            </a:fld>
            <a:endParaRPr sz="1200" b="0" i="0" u="none" strike="noStrike" cap="none" dirty="0">
              <a:solidFill>
                <a:schemeClr val="lt1"/>
              </a:solidFill>
              <a:latin typeface="Lato Light"/>
              <a:ea typeface="Lato Light"/>
              <a:cs typeface="Lato Light"/>
              <a:sym typeface="Lato Light"/>
            </a:endParaRPr>
          </a:p>
        </p:txBody>
      </p:sp>
      <p:grpSp>
        <p:nvGrpSpPr>
          <p:cNvPr id="10" name="Google Shape;10;p1"/>
          <p:cNvGrpSpPr/>
          <p:nvPr/>
        </p:nvGrpSpPr>
        <p:grpSpPr>
          <a:xfrm>
            <a:off x="1" y="0"/>
            <a:ext cx="201204" cy="6858000"/>
            <a:chOff x="0" y="0"/>
            <a:chExt cx="402300" cy="13716000"/>
          </a:xfrm>
        </p:grpSpPr>
        <p:sp>
          <p:nvSpPr>
            <p:cNvPr id="11" name="Google Shape;11;p1"/>
            <p:cNvSpPr/>
            <p:nvPr/>
          </p:nvSpPr>
          <p:spPr>
            <a:xfrm rot="-5400000">
              <a:off x="-3160050" y="3160050"/>
              <a:ext cx="6722400" cy="402300"/>
            </a:xfrm>
            <a:prstGeom prst="rect">
              <a:avLst/>
            </a:prstGeom>
            <a:solidFill>
              <a:srgbClr val="748338"/>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chemeClr val="lt1"/>
                </a:solidFill>
                <a:latin typeface="Lato Light"/>
                <a:ea typeface="Lato Light"/>
                <a:cs typeface="Lato Light"/>
                <a:sym typeface="Lato Light"/>
              </a:endParaRPr>
            </a:p>
          </p:txBody>
        </p:sp>
        <p:sp>
          <p:nvSpPr>
            <p:cNvPr id="12" name="Google Shape;12;p1"/>
            <p:cNvSpPr/>
            <p:nvPr/>
          </p:nvSpPr>
          <p:spPr>
            <a:xfrm rot="-5400000">
              <a:off x="-3160050" y="8049025"/>
              <a:ext cx="6722400" cy="402300"/>
            </a:xfrm>
            <a:prstGeom prst="rect">
              <a:avLst/>
            </a:prstGeom>
            <a:solidFill>
              <a:srgbClr val="C28646"/>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chemeClr val="lt1"/>
                </a:solidFill>
                <a:latin typeface="Lato Light"/>
                <a:ea typeface="Lato Light"/>
                <a:cs typeface="Lato Light"/>
                <a:sym typeface="Lato Light"/>
              </a:endParaRPr>
            </a:p>
          </p:txBody>
        </p:sp>
        <p:sp>
          <p:nvSpPr>
            <p:cNvPr id="13" name="Google Shape;13;p1"/>
            <p:cNvSpPr/>
            <p:nvPr/>
          </p:nvSpPr>
          <p:spPr>
            <a:xfrm rot="-5400000">
              <a:off x="-1755600" y="11558100"/>
              <a:ext cx="3913500" cy="402300"/>
            </a:xfrm>
            <a:prstGeom prst="rect">
              <a:avLst/>
            </a:prstGeom>
            <a:solidFill>
              <a:srgbClr val="748338"/>
            </a:solidFill>
            <a:ln>
              <a:noFill/>
            </a:ln>
          </p:spPr>
          <p:txBody>
            <a:bodyPr spcFirstLastPara="1" wrap="square" lIns="34300" tIns="17150" rIns="34300" bIns="171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dirty="0">
                <a:solidFill>
                  <a:schemeClr val="lt1"/>
                </a:solidFill>
                <a:latin typeface="Lato Light"/>
                <a:ea typeface="Lato Light"/>
                <a:cs typeface="Lato Light"/>
                <a:sym typeface="Lato Light"/>
              </a:endParaRPr>
            </a:p>
          </p:txBody>
        </p:sp>
      </p:grpSp>
      <p:sp>
        <p:nvSpPr>
          <p:cNvPr id="14" name="Google Shape;14;p1"/>
          <p:cNvSpPr txBox="1"/>
          <p:nvPr/>
        </p:nvSpPr>
        <p:spPr>
          <a:xfrm>
            <a:off x="10442100" y="6524700"/>
            <a:ext cx="1538400" cy="277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dirty="0">
              <a:solidFill>
                <a:srgbClr val="000000"/>
              </a:solidFill>
              <a:latin typeface="Lato"/>
              <a:ea typeface="Lato"/>
              <a:cs typeface="Lato"/>
              <a:sym typeface="Lato"/>
            </a:endParaRPr>
          </a:p>
        </p:txBody>
      </p:sp>
      <p:pic>
        <p:nvPicPr>
          <p:cNvPr id="15" name="Google Shape;15;p1"/>
          <p:cNvPicPr preferRelativeResize="0"/>
          <p:nvPr/>
        </p:nvPicPr>
        <p:blipFill rotWithShape="1">
          <a:blip r:embed="rId36">
            <a:alphaModFix/>
          </a:blip>
          <a:srcRect/>
          <a:stretch/>
        </p:blipFill>
        <p:spPr>
          <a:xfrm>
            <a:off x="11164800" y="6298541"/>
            <a:ext cx="815699" cy="421792"/>
          </a:xfrm>
          <a:prstGeom prst="rect">
            <a:avLst/>
          </a:prstGeom>
          <a:noFill/>
          <a:ln>
            <a:noFill/>
          </a:ln>
        </p:spPr>
      </p:pic>
    </p:spTree>
    <p:extLst>
      <p:ext uri="{BB962C8B-B14F-4D97-AF65-F5344CB8AC3E}">
        <p14:creationId xmlns:p14="http://schemas.microsoft.com/office/powerpoint/2010/main" val="1320845430"/>
      </p:ext>
    </p:extLst>
  </p:cSld>
  <p:clrMap bg1="lt1" tx1="dk1" bg2="dk2" tx2="lt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 id="2147484345" r:id="rId17"/>
    <p:sldLayoutId id="2147484346" r:id="rId18"/>
    <p:sldLayoutId id="2147484347" r:id="rId19"/>
    <p:sldLayoutId id="2147484348" r:id="rId20"/>
    <p:sldLayoutId id="2147484349" r:id="rId21"/>
    <p:sldLayoutId id="2147484350" r:id="rId22"/>
    <p:sldLayoutId id="2147484351" r:id="rId23"/>
    <p:sldLayoutId id="2147484352" r:id="rId24"/>
    <p:sldLayoutId id="2147484353" r:id="rId25"/>
    <p:sldLayoutId id="2147484354" r:id="rId26"/>
    <p:sldLayoutId id="2147484355" r:id="rId27"/>
    <p:sldLayoutId id="2147484356" r:id="rId28"/>
    <p:sldLayoutId id="2147484357" r:id="rId29"/>
    <p:sldLayoutId id="2147484358" r:id="rId30"/>
    <p:sldLayoutId id="2147484359" r:id="rId31"/>
    <p:sldLayoutId id="2147484360" r:id="rId32"/>
    <p:sldLayoutId id="2147484361" r:id="rId33"/>
    <p:sldLayoutId id="214748436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illumeadvising.com/files/AZ_Statewide_Transportation_Electrification_Plan_2021-03-30.pdf" TargetMode="External"/><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hyperlink" Target="https://docket.images.azcc.gov/E000011644.pdf?i=1631729584618" TargetMode="External"/><Relationship Id="rId4" Type="http://schemas.openxmlformats.org/officeDocument/2006/relationships/hyperlink" Target="https://docket.images.azcc.gov/0000199128.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hyperlink" Target="https://www.ttnews.com/articles/refrigerated-carriers-finding-value-electric-powered-reefer-units" TargetMode="External"/><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hyperlink" Target="https://www.wsj.com/articles/electric-trash-trucks-are-coming-quietly-to-your-town-11602098620#:~:text=Electric%20trash%20truck%20love%20is%20in%20the%20air.&amp;text=A's%20program%20to%20reduce%20carbon,being%20primarily%20electric%20by%202023."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diagramLayout" Target="../diagrams/layout3.xml"/><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diagramData" Target="../diagrams/data3.xml"/><Relationship Id="rId1" Type="http://schemas.openxmlformats.org/officeDocument/2006/relationships/slideLayout" Target="../slideLayouts/slideLayout23.xml"/><Relationship Id="rId6" Type="http://schemas.microsoft.com/office/2007/relationships/diagramDrawing" Target="../diagrams/drawing3.xml"/><Relationship Id="rId11" Type="http://schemas.openxmlformats.org/officeDocument/2006/relationships/image" Target="../media/image49.png"/><Relationship Id="rId5" Type="http://schemas.openxmlformats.org/officeDocument/2006/relationships/diagramColors" Target="../diagrams/colors3.xml"/><Relationship Id="rId10" Type="http://schemas.openxmlformats.org/officeDocument/2006/relationships/image" Target="../media/image48.svg"/><Relationship Id="rId4" Type="http://schemas.openxmlformats.org/officeDocument/2006/relationships/diagramQuickStyle" Target="../diagrams/quickStyle3.xml"/><Relationship Id="rId9" Type="http://schemas.openxmlformats.org/officeDocument/2006/relationships/image" Target="../media/image47.png"/><Relationship Id="rId14" Type="http://schemas.openxmlformats.org/officeDocument/2006/relationships/image" Target="../media/image52.svg"/></Relationships>
</file>

<file path=ppt/slides/_rels/slide2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1.sv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56.svg"/><Relationship Id="rId11" Type="http://schemas.openxmlformats.org/officeDocument/2006/relationships/image" Target="../media/image60.png"/><Relationship Id="rId5" Type="http://schemas.openxmlformats.org/officeDocument/2006/relationships/image" Target="../media/image55.png"/><Relationship Id="rId10" Type="http://schemas.microsoft.com/office/2007/relationships/hdphoto" Target="../media/hdphoto1.wdp"/><Relationship Id="rId4" Type="http://schemas.openxmlformats.org/officeDocument/2006/relationships/image" Target="../media/image54.sv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3.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hyperlink" Target="https://www.greencarreports.com/news/1132959_musk-tesla-supercharger-network-will-be-open-to-other-evs-in-2021" TargetMode="Externa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www.phoenix.gov/sustainability/electric-vehicles/ad-hoc-committee"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pic>
        <p:nvPicPr>
          <p:cNvPr id="1026" name="Picture 2" descr="Aspark Own in red with doors up">
            <a:extLst>
              <a:ext uri="{FF2B5EF4-FFF2-40B4-BE49-F238E27FC236}">
                <a16:creationId xmlns:a16="http://schemas.microsoft.com/office/drawing/2014/main" id="{A8E0D9AA-2A90-4ADF-8B3D-762D21241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546" y="-981307"/>
            <a:ext cx="13936546" cy="78393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5291A9A-D2A7-4B94-A9E0-37C7FA5E4938}"/>
              </a:ext>
            </a:extLst>
          </p:cNvPr>
          <p:cNvSpPr/>
          <p:nvPr/>
        </p:nvSpPr>
        <p:spPr bwMode="auto">
          <a:xfrm>
            <a:off x="-157538" y="454490"/>
            <a:ext cx="12349538" cy="2242411"/>
          </a:xfrm>
          <a:prstGeom prst="rect">
            <a:avLst/>
          </a:prstGeom>
          <a:solidFill>
            <a:schemeClr val="tx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ndParaRPr>
          </a:p>
        </p:txBody>
      </p:sp>
      <p:sp>
        <p:nvSpPr>
          <p:cNvPr id="3" name="Rectangle 2"/>
          <p:cNvSpPr txBox="1">
            <a:spLocks noChangeArrowheads="1"/>
          </p:cNvSpPr>
          <p:nvPr/>
        </p:nvSpPr>
        <p:spPr>
          <a:xfrm>
            <a:off x="1905738" y="245693"/>
            <a:ext cx="6384822"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endParaRPr lang="en-US" sz="360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latin typeface="Trebuchet MS" panose="020B0603020202020204" pitchFamily="34" charset="0"/>
            </a:endParaRPr>
          </a:p>
        </p:txBody>
      </p:sp>
      <p:sp>
        <p:nvSpPr>
          <p:cNvPr id="7" name="Rectangle 2"/>
          <p:cNvSpPr txBox="1">
            <a:spLocks noChangeArrowheads="1"/>
          </p:cNvSpPr>
          <p:nvPr/>
        </p:nvSpPr>
        <p:spPr>
          <a:xfrm>
            <a:off x="-246243" y="454490"/>
            <a:ext cx="12026097"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algn="ctr"/>
            <a:r>
              <a:rPr lang="en-US" sz="4800" dirty="0">
                <a:latin typeface="Calibri" panose="020F0502020204030204" pitchFamily="34" charset="0"/>
                <a:cs typeface="Calibri" panose="020F0502020204030204" pitchFamily="34" charset="0"/>
              </a:rPr>
              <a:t>City of Phoenix</a:t>
            </a:r>
          </a:p>
          <a:p>
            <a:pPr algn="ctr"/>
            <a:r>
              <a:rPr lang="en-US" sz="4800" dirty="0">
                <a:latin typeface="Calibri" panose="020F0502020204030204" pitchFamily="34" charset="0"/>
                <a:cs typeface="Calibri" panose="020F0502020204030204" pitchFamily="34" charset="0"/>
              </a:rPr>
              <a:t>Electric Vehicle Ad Hoc Committee Meeting</a:t>
            </a:r>
            <a:endParaRPr lang="en-US" sz="480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latin typeface="Trebuchet MS" panose="020B0603020202020204" pitchFamily="34" charset="0"/>
            </a:endParaRPr>
          </a:p>
        </p:txBody>
      </p:sp>
      <p:sp>
        <p:nvSpPr>
          <p:cNvPr id="8" name="Rectangle 2"/>
          <p:cNvSpPr txBox="1">
            <a:spLocks noChangeArrowheads="1"/>
          </p:cNvSpPr>
          <p:nvPr/>
        </p:nvSpPr>
        <p:spPr>
          <a:xfrm>
            <a:off x="2501928" y="2020526"/>
            <a:ext cx="6529754" cy="1651665"/>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algn="ctr"/>
            <a:r>
              <a:rPr lang="en-US" sz="3200" dirty="0">
                <a:latin typeface="Calibri" panose="020F0502020204030204" pitchFamily="34" charset="0"/>
                <a:cs typeface="Calibri" panose="020F0502020204030204" pitchFamily="34" charset="0"/>
              </a:rPr>
              <a:t>November 5, 2021</a:t>
            </a:r>
          </a:p>
          <a:p>
            <a:pPr algn="ctr"/>
            <a:endParaRPr lang="en-US" sz="3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0F7AF56-06D8-4C87-B06D-9B14C67F189F}"/>
              </a:ext>
            </a:extLst>
          </p:cNvPr>
          <p:cNvSpPr txBox="1"/>
          <p:nvPr/>
        </p:nvSpPr>
        <p:spPr>
          <a:xfrm>
            <a:off x="3259220" y="6027003"/>
            <a:ext cx="6408888" cy="830997"/>
          </a:xfrm>
          <a:prstGeom prst="rect">
            <a:avLst/>
          </a:prstGeom>
          <a:noFill/>
        </p:spPr>
        <p:txBody>
          <a:bodyPr wrap="square" rtlCol="0">
            <a:spAutoFit/>
          </a:bodyPr>
          <a:lstStyle/>
          <a:p>
            <a:r>
              <a:rPr lang="en-US" sz="1200" b="0" i="0" dirty="0" err="1">
                <a:solidFill>
                  <a:schemeClr val="bg1"/>
                </a:solidFill>
                <a:effectLst/>
                <a:latin typeface="Open Sans" panose="020B0606030504020204" pitchFamily="34" charset="0"/>
              </a:rPr>
              <a:t>Aspark</a:t>
            </a:r>
            <a:r>
              <a:rPr lang="en-US" sz="1200" b="0" i="0" dirty="0">
                <a:solidFill>
                  <a:schemeClr val="bg1"/>
                </a:solidFill>
                <a:effectLst/>
                <a:latin typeface="Open Sans" panose="020B0606030504020204" pitchFamily="34" charset="0"/>
              </a:rPr>
              <a:t> is a car company based in Osaka, Japan, developing the fastest accelerating supercar. The all-electric </a:t>
            </a:r>
            <a:r>
              <a:rPr lang="en-US" sz="1200" b="0" i="0" dirty="0" err="1">
                <a:solidFill>
                  <a:schemeClr val="bg1"/>
                </a:solidFill>
                <a:effectLst/>
                <a:latin typeface="Open Sans" panose="020B0606030504020204" pitchFamily="34" charset="0"/>
              </a:rPr>
              <a:t>Aspark</a:t>
            </a:r>
            <a:r>
              <a:rPr lang="en-US" sz="1200" b="0" i="0" dirty="0">
                <a:solidFill>
                  <a:schemeClr val="bg1"/>
                </a:solidFill>
                <a:effectLst/>
                <a:latin typeface="Open Sans" panose="020B0606030504020204" pitchFamily="34" charset="0"/>
              </a:rPr>
              <a:t> Owl goes from 0 to 60 mph in 1.69 seconds and hits a top speed of 248 mph. The manufacturer will produce only 50 of these sporty cars worldwide. Each costs more than $3 million.</a:t>
            </a:r>
            <a:endParaRPr lang="en-US" sz="1200" dirty="0">
              <a:solidFill>
                <a:schemeClr val="bg1"/>
              </a:solidFill>
            </a:endParaRPr>
          </a:p>
        </p:txBody>
      </p:sp>
    </p:spTree>
    <p:extLst>
      <p:ext uri="{BB962C8B-B14F-4D97-AF65-F5344CB8AC3E}">
        <p14:creationId xmlns:p14="http://schemas.microsoft.com/office/powerpoint/2010/main" val="1869020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1905738" y="245693"/>
            <a:ext cx="6384822"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2" name="TextBox 1"/>
          <p:cNvSpPr txBox="1"/>
          <p:nvPr/>
        </p:nvSpPr>
        <p:spPr>
          <a:xfrm>
            <a:off x="4716344" y="1739680"/>
            <a:ext cx="6898713" cy="4708981"/>
          </a:xfrm>
          <a:prstGeom prst="rect">
            <a:avLst/>
          </a:prstGeom>
          <a:noFill/>
          <a:ln w="57150">
            <a:solidFill>
              <a:srgbClr val="0070C0"/>
            </a:solidFill>
          </a:ln>
        </p:spPr>
        <p:txBody>
          <a:bodyPr wrap="square" rtlCol="0">
            <a:spAutoFit/>
          </a:bodyPr>
          <a:lstStyle/>
          <a:p>
            <a:pPr>
              <a:spcBef>
                <a:spcPts val="0"/>
              </a:spcBef>
            </a:pPr>
            <a:r>
              <a:rPr lang="en-US" sz="2400" i="1" dirty="0">
                <a:solidFill>
                  <a:srgbClr val="0070C0"/>
                </a:solidFill>
                <a:effectLst/>
                <a:latin typeface="+mj-lt"/>
              </a:rPr>
              <a:t>SRP Rebate – City of Phoenix </a:t>
            </a:r>
          </a:p>
          <a:p>
            <a:pPr>
              <a:spcBef>
                <a:spcPts val="0"/>
              </a:spcBef>
            </a:pPr>
            <a:r>
              <a:rPr lang="en-US" sz="2400" i="1" dirty="0">
                <a:solidFill>
                  <a:srgbClr val="0070C0"/>
                </a:solidFill>
                <a:effectLst/>
                <a:latin typeface="+mj-lt"/>
              </a:rPr>
              <a:t> EV Charger </a:t>
            </a:r>
          </a:p>
          <a:p>
            <a:pPr>
              <a:spcBef>
                <a:spcPts val="0"/>
              </a:spcBef>
            </a:pPr>
            <a:r>
              <a:rPr lang="en-US" sz="2400" i="1" dirty="0">
                <a:solidFill>
                  <a:srgbClr val="0070C0"/>
                </a:solidFill>
                <a:latin typeface="+mj-lt"/>
              </a:rPr>
              <a:t>Ribbon Cutting</a:t>
            </a:r>
          </a:p>
          <a:p>
            <a:pPr>
              <a:spcBef>
                <a:spcPts val="0"/>
              </a:spcBef>
            </a:pPr>
            <a:endParaRPr lang="en-US" i="0" dirty="0">
              <a:solidFill>
                <a:srgbClr val="0070C0"/>
              </a:solidFill>
              <a:effectLst/>
              <a:latin typeface="+mj-lt"/>
            </a:endParaRPr>
          </a:p>
          <a:p>
            <a:pPr>
              <a:spcBef>
                <a:spcPts val="0"/>
              </a:spcBef>
            </a:pPr>
            <a:endParaRPr lang="en-US" i="0" dirty="0">
              <a:solidFill>
                <a:srgbClr val="0070C0"/>
              </a:solidFill>
              <a:effectLst/>
              <a:latin typeface="+mj-lt"/>
            </a:endParaRPr>
          </a:p>
          <a:p>
            <a:pPr>
              <a:spcBef>
                <a:spcPts val="0"/>
              </a:spcBef>
            </a:pPr>
            <a:r>
              <a:rPr lang="en-US" sz="2400" dirty="0">
                <a:solidFill>
                  <a:srgbClr val="7030A0"/>
                </a:solidFill>
                <a:latin typeface="+mj-lt"/>
              </a:rPr>
              <a:t>Desert West Park</a:t>
            </a:r>
          </a:p>
          <a:p>
            <a:pPr>
              <a:spcBef>
                <a:spcPts val="0"/>
              </a:spcBef>
            </a:pPr>
            <a:r>
              <a:rPr lang="en-US" sz="2400" i="0" dirty="0">
                <a:solidFill>
                  <a:srgbClr val="7030A0"/>
                </a:solidFill>
                <a:effectLst/>
                <a:latin typeface="+mj-lt"/>
              </a:rPr>
              <a:t>6501 W Virginia Ave, Phoenix, AZ</a:t>
            </a:r>
          </a:p>
          <a:p>
            <a:r>
              <a:rPr lang="en-US" sz="2400" dirty="0">
                <a:solidFill>
                  <a:srgbClr val="7030A0"/>
                </a:solidFill>
                <a:latin typeface="+mj-lt"/>
              </a:rPr>
              <a:t>November 15, 2021</a:t>
            </a:r>
          </a:p>
          <a:p>
            <a:r>
              <a:rPr lang="en-US" sz="2400" dirty="0">
                <a:solidFill>
                  <a:srgbClr val="7030A0"/>
                </a:solidFill>
                <a:latin typeface="+mj-lt"/>
              </a:rPr>
              <a:t>9:00am – 10:00am</a:t>
            </a:r>
          </a:p>
          <a:p>
            <a:endParaRPr lang="en-US" sz="2400" dirty="0">
              <a:solidFill>
                <a:srgbClr val="00B0F0"/>
              </a:solidFill>
              <a:latin typeface="+mj-lt"/>
            </a:endParaRPr>
          </a:p>
          <a:p>
            <a:r>
              <a:rPr lang="en-US" sz="2400" b="0" i="1" dirty="0">
                <a:solidFill>
                  <a:srgbClr val="00B0F0"/>
                </a:solidFill>
                <a:latin typeface="+mj-lt"/>
              </a:rPr>
              <a:t>Event Invites to Follow</a:t>
            </a:r>
            <a:endParaRPr lang="en-US" i="1" dirty="0">
              <a:latin typeface="+mj-lt"/>
            </a:endParaRPr>
          </a:p>
        </p:txBody>
      </p:sp>
      <p:sp>
        <p:nvSpPr>
          <p:cNvPr id="15" name="Rectangle 2"/>
          <p:cNvSpPr txBox="1">
            <a:spLocks noChangeArrowheads="1"/>
          </p:cNvSpPr>
          <p:nvPr/>
        </p:nvSpPr>
        <p:spPr>
          <a:xfrm>
            <a:off x="474784" y="173563"/>
            <a:ext cx="5270241"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Announcements</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pic>
        <p:nvPicPr>
          <p:cNvPr id="5" name="Picture 4">
            <a:extLst>
              <a:ext uri="{FF2B5EF4-FFF2-40B4-BE49-F238E27FC236}">
                <a16:creationId xmlns:a16="http://schemas.microsoft.com/office/drawing/2014/main" id="{F803A8DB-09EB-4849-BC8A-929CF655C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9598" y="1970314"/>
            <a:ext cx="5486399" cy="4114801"/>
          </a:xfrm>
          <a:prstGeom prst="rect">
            <a:avLst/>
          </a:prstGeom>
          <a:ln w="53975">
            <a:solidFill>
              <a:srgbClr val="0070C0"/>
            </a:solidFill>
          </a:ln>
        </p:spPr>
      </p:pic>
    </p:spTree>
    <p:extLst>
      <p:ext uri="{BB962C8B-B14F-4D97-AF65-F5344CB8AC3E}">
        <p14:creationId xmlns:p14="http://schemas.microsoft.com/office/powerpoint/2010/main" val="2739919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36"/>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47" name="Google Shape;147;p36"/>
          <p:cNvSpPr/>
          <p:nvPr/>
        </p:nvSpPr>
        <p:spPr>
          <a:xfrm>
            <a:off x="0" y="3654867"/>
            <a:ext cx="12192000" cy="3203200"/>
          </a:xfrm>
          <a:prstGeom prst="rect">
            <a:avLst/>
          </a:prstGeom>
          <a:solidFill>
            <a:srgbClr val="000000">
              <a:alpha val="74300"/>
            </a:srgbClr>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l" defTabSz="1219170" fontAlgn="auto">
              <a:spcBef>
                <a:spcPts val="0"/>
              </a:spcBef>
              <a:spcAft>
                <a:spcPts val="0"/>
              </a:spcAft>
              <a:buClr>
                <a:srgbClr val="000000"/>
              </a:buClr>
            </a:pPr>
            <a:endParaRPr sz="1867" b="0" kern="0" dirty="0">
              <a:solidFill>
                <a:srgbClr val="000000"/>
              </a:solidFill>
              <a:latin typeface="Arial"/>
              <a:cs typeface="Arial"/>
              <a:sym typeface="Arial"/>
            </a:endParaRPr>
          </a:p>
        </p:txBody>
      </p:sp>
      <p:sp>
        <p:nvSpPr>
          <p:cNvPr id="148" name="Google Shape;148;p36"/>
          <p:cNvSpPr txBox="1"/>
          <p:nvPr/>
        </p:nvSpPr>
        <p:spPr>
          <a:xfrm>
            <a:off x="223667" y="5154767"/>
            <a:ext cx="7219600" cy="1188800"/>
          </a:xfrm>
          <a:prstGeom prst="rect">
            <a:avLst/>
          </a:prstGeom>
          <a:noFill/>
          <a:ln>
            <a:noFill/>
          </a:ln>
        </p:spPr>
        <p:txBody>
          <a:bodyPr spcFirstLastPara="1" wrap="square" lIns="45733" tIns="22867" rIns="45733" bIns="22867" anchor="t" anchorCtr="0">
            <a:noAutofit/>
          </a:bodyPr>
          <a:lstStyle/>
          <a:p>
            <a:pPr algn="l" defTabSz="1219170" fontAlgn="auto">
              <a:spcBef>
                <a:spcPts val="0"/>
              </a:spcBef>
              <a:spcAft>
                <a:spcPts val="0"/>
              </a:spcAft>
              <a:buClr>
                <a:srgbClr val="000000"/>
              </a:buClr>
              <a:buSzPts val="2000"/>
            </a:pPr>
            <a:r>
              <a:rPr lang="en-US" sz="2400" kern="0" dirty="0">
                <a:solidFill>
                  <a:srgbClr val="FFFFFF"/>
                </a:solidFill>
                <a:latin typeface="Arial"/>
                <a:cs typeface="Arial"/>
                <a:sym typeface="Arial"/>
              </a:rPr>
              <a:t>Caryn Potter, Utility Program Manger</a:t>
            </a:r>
            <a:br>
              <a:rPr lang="en-US" sz="2400" b="0" kern="0" dirty="0">
                <a:solidFill>
                  <a:srgbClr val="FFFFFF"/>
                </a:solidFill>
                <a:latin typeface="Arial"/>
                <a:cs typeface="Arial"/>
                <a:sym typeface="Arial"/>
              </a:rPr>
            </a:br>
            <a:r>
              <a:rPr lang="en-US" sz="2400" b="0" kern="0" dirty="0">
                <a:solidFill>
                  <a:srgbClr val="FFFFFF"/>
                </a:solidFill>
                <a:latin typeface="Arial"/>
                <a:ea typeface="Arial"/>
                <a:cs typeface="Arial"/>
                <a:sym typeface="Arial"/>
              </a:rPr>
              <a:t>S</a:t>
            </a:r>
            <a:r>
              <a:rPr lang="en-US" sz="2400" b="0" kern="0" dirty="0">
                <a:solidFill>
                  <a:srgbClr val="FFFFFF"/>
                </a:solidFill>
                <a:latin typeface="Arial"/>
                <a:cs typeface="Arial"/>
                <a:sym typeface="Arial"/>
              </a:rPr>
              <a:t>outhwest Energy Efficiency Project (SWEEP)</a:t>
            </a:r>
            <a:br>
              <a:rPr lang="en-US" sz="2400" b="0" kern="0" dirty="0">
                <a:solidFill>
                  <a:srgbClr val="FFFFFF"/>
                </a:solidFill>
                <a:latin typeface="Arial"/>
                <a:cs typeface="Arial"/>
                <a:sym typeface="Arial"/>
              </a:rPr>
            </a:br>
            <a:r>
              <a:rPr lang="en-US" sz="2133" b="0" kern="0" dirty="0">
                <a:solidFill>
                  <a:srgbClr val="FFFFFF"/>
                </a:solidFill>
                <a:latin typeface="Arial"/>
                <a:cs typeface="Arial"/>
                <a:sym typeface="Arial"/>
              </a:rPr>
              <a:t>cpotter@swenergy.org</a:t>
            </a:r>
            <a:endParaRPr sz="2133" b="0" kern="0" dirty="0">
              <a:solidFill>
                <a:srgbClr val="FFFFFF"/>
              </a:solidFill>
              <a:latin typeface="Arial"/>
              <a:ea typeface="Arial"/>
              <a:cs typeface="Arial"/>
              <a:sym typeface="Arial"/>
            </a:endParaRPr>
          </a:p>
        </p:txBody>
      </p:sp>
      <p:sp>
        <p:nvSpPr>
          <p:cNvPr id="149" name="Google Shape;149;p36"/>
          <p:cNvSpPr txBox="1"/>
          <p:nvPr/>
        </p:nvSpPr>
        <p:spPr>
          <a:xfrm>
            <a:off x="223667" y="6503235"/>
            <a:ext cx="6786800" cy="297600"/>
          </a:xfrm>
          <a:prstGeom prst="rect">
            <a:avLst/>
          </a:prstGeom>
          <a:noFill/>
          <a:ln>
            <a:noFill/>
          </a:ln>
        </p:spPr>
        <p:txBody>
          <a:bodyPr spcFirstLastPara="1" wrap="square" lIns="45733" tIns="22867" rIns="45733" bIns="22867" anchor="t" anchorCtr="0">
            <a:noAutofit/>
          </a:bodyPr>
          <a:lstStyle/>
          <a:p>
            <a:pPr algn="l" defTabSz="1219170" fontAlgn="auto">
              <a:lnSpc>
                <a:spcPct val="80000"/>
              </a:lnSpc>
              <a:spcBef>
                <a:spcPts val="0"/>
              </a:spcBef>
              <a:spcAft>
                <a:spcPts val="0"/>
              </a:spcAft>
              <a:buClr>
                <a:srgbClr val="000000"/>
              </a:buClr>
              <a:buSzPts val="1800"/>
            </a:pPr>
            <a:r>
              <a:rPr lang="en-US" sz="1733" b="0" i="1" kern="0" dirty="0">
                <a:solidFill>
                  <a:srgbClr val="FFFFFF"/>
                </a:solidFill>
                <a:latin typeface="Arial"/>
                <a:cs typeface="Arial"/>
                <a:sym typeface="Arial"/>
              </a:rPr>
              <a:t>City of Phoenix EV Ad Hoc Committee, Friday, November 5th, 2021</a:t>
            </a:r>
            <a:endParaRPr sz="1733" b="0" i="1" kern="0" dirty="0">
              <a:solidFill>
                <a:srgbClr val="FFFFFF"/>
              </a:solidFill>
              <a:latin typeface="Arial"/>
              <a:ea typeface="Arial"/>
              <a:cs typeface="Arial"/>
              <a:sym typeface="Arial"/>
            </a:endParaRPr>
          </a:p>
        </p:txBody>
      </p:sp>
      <p:sp>
        <p:nvSpPr>
          <p:cNvPr id="150" name="Google Shape;150;p36"/>
          <p:cNvSpPr txBox="1"/>
          <p:nvPr/>
        </p:nvSpPr>
        <p:spPr>
          <a:xfrm>
            <a:off x="223667" y="3911300"/>
            <a:ext cx="11798400" cy="1002800"/>
          </a:xfrm>
          <a:prstGeom prst="rect">
            <a:avLst/>
          </a:prstGeom>
          <a:noFill/>
          <a:ln>
            <a:noFill/>
          </a:ln>
        </p:spPr>
        <p:txBody>
          <a:bodyPr spcFirstLastPara="1" wrap="square" lIns="45733" tIns="22867" rIns="45733" bIns="22867" anchor="t" anchorCtr="0">
            <a:noAutofit/>
          </a:bodyPr>
          <a:lstStyle/>
          <a:p>
            <a:pPr algn="l" defTabSz="1219170" fontAlgn="auto">
              <a:lnSpc>
                <a:spcPct val="80000"/>
              </a:lnSpc>
              <a:spcBef>
                <a:spcPts val="0"/>
              </a:spcBef>
              <a:spcAft>
                <a:spcPts val="0"/>
              </a:spcAft>
              <a:buClr>
                <a:srgbClr val="000000"/>
              </a:buClr>
            </a:pPr>
            <a:r>
              <a:rPr lang="en-US" sz="4000" kern="0" dirty="0">
                <a:solidFill>
                  <a:srgbClr val="FFFFFF"/>
                </a:solidFill>
                <a:latin typeface="Arial"/>
                <a:cs typeface="Arial"/>
                <a:sym typeface="Arial"/>
              </a:rPr>
              <a:t>Status Update: Statewide Transportation Electrification Plan</a:t>
            </a:r>
            <a:endParaRPr sz="4400" b="0" kern="0" dirty="0">
              <a:solidFill>
                <a:srgbClr val="FFFFFF"/>
              </a:solidFill>
              <a:latin typeface="Arial"/>
              <a:ea typeface="Arial"/>
              <a:cs typeface="Arial"/>
              <a:sym typeface="Arial"/>
            </a:endParaRPr>
          </a:p>
        </p:txBody>
      </p:sp>
      <p:grpSp>
        <p:nvGrpSpPr>
          <p:cNvPr id="151" name="Google Shape;151;p36"/>
          <p:cNvGrpSpPr/>
          <p:nvPr/>
        </p:nvGrpSpPr>
        <p:grpSpPr>
          <a:xfrm>
            <a:off x="10392300" y="5666068"/>
            <a:ext cx="1494400" cy="892400"/>
            <a:chOff x="7794225" y="4249551"/>
            <a:chExt cx="1120800" cy="669300"/>
          </a:xfrm>
        </p:grpSpPr>
        <p:sp>
          <p:nvSpPr>
            <p:cNvPr id="152" name="Google Shape;152;p36"/>
            <p:cNvSpPr/>
            <p:nvPr/>
          </p:nvSpPr>
          <p:spPr>
            <a:xfrm>
              <a:off x="7794225" y="4249551"/>
              <a:ext cx="1120800" cy="669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defTabSz="1219170" fontAlgn="auto">
                <a:spcBef>
                  <a:spcPts val="0"/>
                </a:spcBef>
                <a:spcAft>
                  <a:spcPts val="0"/>
                </a:spcAft>
                <a:buClr>
                  <a:srgbClr val="000000"/>
                </a:buClr>
              </a:pPr>
              <a:endParaRPr sz="1867" b="0" kern="0" dirty="0">
                <a:solidFill>
                  <a:srgbClr val="000000"/>
                </a:solidFill>
                <a:latin typeface="Arial"/>
                <a:cs typeface="Arial"/>
                <a:sym typeface="Arial"/>
              </a:endParaRPr>
            </a:p>
          </p:txBody>
        </p:sp>
        <p:pic>
          <p:nvPicPr>
            <p:cNvPr id="153" name="Google Shape;153;p36"/>
            <p:cNvPicPr preferRelativeResize="0"/>
            <p:nvPr/>
          </p:nvPicPr>
          <p:blipFill rotWithShape="1">
            <a:blip r:embed="rId4">
              <a:alphaModFix/>
            </a:blip>
            <a:srcRect/>
            <a:stretch/>
          </p:blipFill>
          <p:spPr>
            <a:xfrm>
              <a:off x="7909265" y="4353921"/>
              <a:ext cx="890699" cy="460563"/>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7"/>
          <p:cNvSpPr txBox="1">
            <a:spLocks noGrp="1"/>
          </p:cNvSpPr>
          <p:nvPr>
            <p:ph type="title"/>
          </p:nvPr>
        </p:nvSpPr>
        <p:spPr>
          <a:xfrm>
            <a:off x="401133" y="-37767"/>
            <a:ext cx="11860000" cy="1325600"/>
          </a:xfrm>
          <a:prstGeom prst="rect">
            <a:avLst/>
          </a:prstGeom>
          <a:noFill/>
          <a:ln>
            <a:noFill/>
          </a:ln>
        </p:spPr>
        <p:txBody>
          <a:bodyPr spcFirstLastPara="1" wrap="square" lIns="0" tIns="0" rIns="0" bIns="0" anchor="ctr" anchorCtr="0">
            <a:noAutofit/>
          </a:bodyPr>
          <a:lstStyle/>
          <a:p>
            <a:r>
              <a:rPr lang="en-US" sz="2933" b="1" dirty="0">
                <a:solidFill>
                  <a:srgbClr val="040404"/>
                </a:solidFill>
                <a:latin typeface="Arial"/>
                <a:ea typeface="Arial"/>
                <a:cs typeface="Arial"/>
                <a:sym typeface="Arial"/>
              </a:rPr>
              <a:t>Development of Arizona Statewide Transportation </a:t>
            </a:r>
            <a:br>
              <a:rPr lang="en-US" sz="2933" b="1" dirty="0">
                <a:solidFill>
                  <a:srgbClr val="040404"/>
                </a:solidFill>
                <a:latin typeface="Arial"/>
                <a:ea typeface="Arial"/>
                <a:cs typeface="Arial"/>
                <a:sym typeface="Arial"/>
              </a:rPr>
            </a:br>
            <a:r>
              <a:rPr lang="en-US" sz="2933" b="1" dirty="0">
                <a:solidFill>
                  <a:srgbClr val="040404"/>
                </a:solidFill>
                <a:latin typeface="Arial"/>
                <a:ea typeface="Arial"/>
                <a:cs typeface="Arial"/>
                <a:sym typeface="Arial"/>
              </a:rPr>
              <a:t>Electrification Plan </a:t>
            </a:r>
            <a:endParaRPr sz="2933" dirty="0">
              <a:solidFill>
                <a:srgbClr val="040404"/>
              </a:solidFill>
              <a:latin typeface="Arial"/>
              <a:ea typeface="Arial"/>
              <a:cs typeface="Arial"/>
              <a:sym typeface="Arial"/>
            </a:endParaRPr>
          </a:p>
        </p:txBody>
      </p:sp>
      <p:sp>
        <p:nvSpPr>
          <p:cNvPr id="159" name="Google Shape;159;p37"/>
          <p:cNvSpPr txBox="1">
            <a:spLocks noGrp="1"/>
          </p:cNvSpPr>
          <p:nvPr>
            <p:ph type="body" idx="1"/>
          </p:nvPr>
        </p:nvSpPr>
        <p:spPr>
          <a:xfrm>
            <a:off x="271400" y="1059000"/>
            <a:ext cx="11751200" cy="4740000"/>
          </a:xfrm>
          <a:prstGeom prst="rect">
            <a:avLst/>
          </a:prstGeom>
          <a:noFill/>
          <a:ln>
            <a:noFill/>
          </a:ln>
        </p:spPr>
        <p:txBody>
          <a:bodyPr spcFirstLastPara="1" wrap="square" lIns="0" tIns="0" rIns="0" bIns="0" anchor="t" anchorCtr="0">
            <a:noAutofit/>
          </a:bodyPr>
          <a:lstStyle/>
          <a:p>
            <a:pPr marL="0" indent="0">
              <a:lnSpc>
                <a:spcPct val="100000"/>
              </a:lnSpc>
              <a:spcBef>
                <a:spcPts val="0"/>
              </a:spcBef>
            </a:pPr>
            <a:endParaRPr sz="1933" b="0" dirty="0">
              <a:latin typeface="Arial"/>
              <a:ea typeface="Arial"/>
              <a:cs typeface="Arial"/>
              <a:sym typeface="Arial"/>
            </a:endParaRPr>
          </a:p>
          <a:p>
            <a:pPr indent="-427556">
              <a:lnSpc>
                <a:spcPct val="115000"/>
              </a:lnSpc>
              <a:spcBef>
                <a:spcPts val="0"/>
              </a:spcBef>
              <a:buSzPts val="1450"/>
              <a:buFont typeface="Arial"/>
              <a:buChar char="•"/>
            </a:pPr>
            <a:r>
              <a:rPr lang="en-US" sz="1933" b="0" dirty="0">
                <a:latin typeface="Arial"/>
                <a:ea typeface="Arial"/>
                <a:cs typeface="Arial"/>
                <a:sym typeface="Arial"/>
              </a:rPr>
              <a:t>In July 2019, the ACC approved a second policy directing APS and TEP to educate customers on the benefits of managed EV charging, expand their EV rate options, and explore the best locations for installing EV charging stations.(1)</a:t>
            </a:r>
            <a:br>
              <a:rPr lang="en-US" sz="1933" b="0" dirty="0">
                <a:latin typeface="Arial"/>
                <a:ea typeface="Arial"/>
                <a:cs typeface="Arial"/>
                <a:sym typeface="Arial"/>
              </a:rPr>
            </a:br>
            <a:endParaRPr sz="1933" b="0" dirty="0">
              <a:latin typeface="Arial"/>
              <a:ea typeface="Arial"/>
              <a:cs typeface="Arial"/>
              <a:sym typeface="Arial"/>
            </a:endParaRPr>
          </a:p>
          <a:p>
            <a:pPr indent="-427556">
              <a:lnSpc>
                <a:spcPct val="115000"/>
              </a:lnSpc>
              <a:spcBef>
                <a:spcPts val="0"/>
              </a:spcBef>
              <a:buSzPts val="1450"/>
              <a:buFont typeface="Arial"/>
              <a:buChar char="•"/>
            </a:pPr>
            <a:r>
              <a:rPr lang="en-US" sz="1933" b="0" dirty="0">
                <a:latin typeface="Arial"/>
                <a:ea typeface="Arial"/>
                <a:cs typeface="Arial"/>
                <a:sym typeface="Arial"/>
              </a:rPr>
              <a:t>This policy also directed APS and TEP to work with stakeholders to develop a long-term statewide transportation electrification plan. </a:t>
            </a:r>
            <a:r>
              <a:rPr lang="en-US" sz="1933" b="0" dirty="0">
                <a:highlight>
                  <a:srgbClr val="FFFFFF"/>
                </a:highlight>
                <a:latin typeface="Arial"/>
                <a:ea typeface="Arial"/>
                <a:cs typeface="Arial"/>
                <a:sym typeface="Arial"/>
              </a:rPr>
              <a:t>APS and TEP hired a third-party facilitator to engaged hundreds of diverse stakeholders five different work groups (and related sub-groups) to develop recommendations on: (1) </a:t>
            </a:r>
            <a:r>
              <a:rPr lang="en-US" sz="1933" b="0" dirty="0">
                <a:latin typeface="Arial"/>
                <a:ea typeface="Arial"/>
                <a:cs typeface="Arial"/>
                <a:sym typeface="Arial"/>
              </a:rPr>
              <a:t>EV Infrastructure; (2) Equity, (3) Programs and Partnerships, (4) Goods Movement and Transit, and (5) Vehicle Grid.</a:t>
            </a:r>
            <a:br>
              <a:rPr lang="en-US" sz="1933" b="0" dirty="0">
                <a:latin typeface="Arial"/>
                <a:ea typeface="Arial"/>
                <a:cs typeface="Arial"/>
                <a:sym typeface="Arial"/>
              </a:rPr>
            </a:br>
            <a:endParaRPr sz="1933" b="0" dirty="0">
              <a:latin typeface="Arial"/>
              <a:ea typeface="Arial"/>
              <a:cs typeface="Arial"/>
              <a:sym typeface="Arial"/>
            </a:endParaRPr>
          </a:p>
          <a:p>
            <a:pPr indent="-427556">
              <a:lnSpc>
                <a:spcPct val="100000"/>
              </a:lnSpc>
              <a:spcBef>
                <a:spcPts val="0"/>
              </a:spcBef>
              <a:buSzPts val="1450"/>
              <a:buFont typeface="Arial"/>
              <a:buChar char="•"/>
            </a:pPr>
            <a:r>
              <a:rPr lang="en-US" sz="1933" b="0" dirty="0">
                <a:latin typeface="Arial"/>
                <a:ea typeface="Arial"/>
                <a:cs typeface="Arial"/>
                <a:sym typeface="Arial"/>
              </a:rPr>
              <a:t>Phase 2 process ended with the </a:t>
            </a:r>
            <a:r>
              <a:rPr lang="en-US" sz="1933" b="0" u="sng" dirty="0">
                <a:solidFill>
                  <a:schemeClr val="hlink"/>
                </a:solidFill>
                <a:latin typeface="Arial"/>
                <a:ea typeface="Arial"/>
                <a:cs typeface="Arial"/>
                <a:sym typeface="Arial"/>
                <a:hlinkClick r:id="rId3"/>
              </a:rPr>
              <a:t>Arizona Transportation Electrification Statewide Plan</a:t>
            </a:r>
            <a:r>
              <a:rPr lang="en-US" sz="1933" b="0" dirty="0">
                <a:latin typeface="Arial"/>
                <a:ea typeface="Arial"/>
                <a:cs typeface="Arial"/>
                <a:sym typeface="Arial"/>
              </a:rPr>
              <a:t> </a:t>
            </a:r>
            <a:br>
              <a:rPr lang="en-US" sz="1933" b="0" dirty="0">
                <a:latin typeface="Arial"/>
                <a:ea typeface="Arial"/>
                <a:cs typeface="Arial"/>
                <a:sym typeface="Arial"/>
              </a:rPr>
            </a:br>
            <a:r>
              <a:rPr lang="en-US" sz="1933" b="0" dirty="0">
                <a:latin typeface="Arial"/>
                <a:ea typeface="Arial"/>
                <a:cs typeface="Arial"/>
                <a:sym typeface="Arial"/>
              </a:rPr>
              <a:t>(AZ TE Statewide Plan) as the final product. </a:t>
            </a:r>
            <a:br>
              <a:rPr lang="en-US" sz="1933" b="0" dirty="0">
                <a:latin typeface="Arial"/>
                <a:ea typeface="Arial"/>
                <a:cs typeface="Arial"/>
                <a:sym typeface="Arial"/>
              </a:rPr>
            </a:br>
            <a:endParaRPr sz="1933" b="0" dirty="0">
              <a:latin typeface="Arial"/>
              <a:ea typeface="Arial"/>
              <a:cs typeface="Arial"/>
              <a:sym typeface="Arial"/>
            </a:endParaRPr>
          </a:p>
          <a:p>
            <a:pPr indent="-427556">
              <a:lnSpc>
                <a:spcPct val="100000"/>
              </a:lnSpc>
              <a:spcBef>
                <a:spcPts val="0"/>
              </a:spcBef>
              <a:buSzPts val="1450"/>
              <a:buFont typeface="Arial"/>
              <a:buChar char="•"/>
            </a:pPr>
            <a:r>
              <a:rPr lang="en-US" sz="1933" b="0" dirty="0">
                <a:latin typeface="Arial"/>
                <a:ea typeface="Arial"/>
                <a:cs typeface="Arial"/>
                <a:sym typeface="Arial"/>
              </a:rPr>
              <a:t>The ACC’s professional staff recently filed a proposed order, recommending adoption of the plan as filed and requiring TEP and APS to file semi-annual progress reports each year with the Commission.</a:t>
            </a:r>
            <a:endParaRPr sz="1933" b="0" dirty="0">
              <a:latin typeface="Arial"/>
              <a:ea typeface="Arial"/>
              <a:cs typeface="Arial"/>
              <a:sym typeface="Arial"/>
            </a:endParaRPr>
          </a:p>
          <a:p>
            <a:pPr marL="0" indent="0">
              <a:lnSpc>
                <a:spcPct val="115000"/>
              </a:lnSpc>
              <a:spcBef>
                <a:spcPts val="0"/>
              </a:spcBef>
            </a:pPr>
            <a:endParaRPr sz="1933" b="0" dirty="0">
              <a:latin typeface="Arial"/>
              <a:ea typeface="Arial"/>
              <a:cs typeface="Arial"/>
              <a:sym typeface="Arial"/>
            </a:endParaRPr>
          </a:p>
          <a:p>
            <a:pPr marL="685783" indent="-279393"/>
            <a:endParaRPr sz="1933" dirty="0">
              <a:latin typeface="Arial"/>
              <a:ea typeface="Arial"/>
              <a:cs typeface="Arial"/>
              <a:sym typeface="Arial"/>
            </a:endParaRPr>
          </a:p>
          <a:p>
            <a:pPr marL="685783" indent="-279393"/>
            <a:endParaRPr sz="1933" dirty="0">
              <a:latin typeface="Arial"/>
              <a:ea typeface="Arial"/>
              <a:cs typeface="Arial"/>
              <a:sym typeface="Arial"/>
            </a:endParaRPr>
          </a:p>
        </p:txBody>
      </p:sp>
      <p:sp>
        <p:nvSpPr>
          <p:cNvPr id="160" name="Google Shape;160;p37"/>
          <p:cNvSpPr/>
          <p:nvPr/>
        </p:nvSpPr>
        <p:spPr>
          <a:xfrm>
            <a:off x="9153500" y="6277433"/>
            <a:ext cx="3038400" cy="580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l" defTabSz="1219170" fontAlgn="auto">
              <a:spcBef>
                <a:spcPts val="0"/>
              </a:spcBef>
              <a:spcAft>
                <a:spcPts val="0"/>
              </a:spcAft>
              <a:buClr>
                <a:srgbClr val="000000"/>
              </a:buClr>
            </a:pPr>
            <a:endParaRPr sz="1867" b="0" kern="0" dirty="0">
              <a:solidFill>
                <a:srgbClr val="000000"/>
              </a:solidFill>
              <a:latin typeface="Arial"/>
              <a:cs typeface="Arial"/>
              <a:sym typeface="Arial"/>
            </a:endParaRPr>
          </a:p>
        </p:txBody>
      </p:sp>
      <p:sp>
        <p:nvSpPr>
          <p:cNvPr id="161" name="Google Shape;161;p37"/>
          <p:cNvSpPr txBox="1"/>
          <p:nvPr/>
        </p:nvSpPr>
        <p:spPr>
          <a:xfrm>
            <a:off x="166200" y="6550401"/>
            <a:ext cx="12081200" cy="307722"/>
          </a:xfrm>
          <a:prstGeom prst="rect">
            <a:avLst/>
          </a:prstGeom>
          <a:noFill/>
          <a:ln>
            <a:noFill/>
          </a:ln>
        </p:spPr>
        <p:txBody>
          <a:bodyPr spcFirstLastPara="1" wrap="square" lIns="121900" tIns="60933" rIns="121900" bIns="60933" anchor="t" anchorCtr="0">
            <a:spAutoFit/>
          </a:bodyPr>
          <a:lstStyle/>
          <a:p>
            <a:pPr marL="609585" indent="-380990" algn="l" defTabSz="1219170" fontAlgn="auto">
              <a:spcBef>
                <a:spcPts val="0"/>
              </a:spcBef>
              <a:spcAft>
                <a:spcPts val="0"/>
              </a:spcAft>
              <a:buClr>
                <a:srgbClr val="000000"/>
              </a:buClr>
              <a:buSzPts val="900"/>
              <a:buFont typeface="Arial"/>
              <a:buAutoNum type="arabicParenBoth"/>
            </a:pPr>
            <a:r>
              <a:rPr lang="en-US" sz="1200" b="0" u="sng" kern="0" dirty="0">
                <a:solidFill>
                  <a:srgbClr val="1155CC"/>
                </a:solidFill>
                <a:latin typeface="Arial"/>
                <a:cs typeface="Arial"/>
                <a:sym typeface="Arial"/>
                <a:hlinkClick r:id="rId4">
                  <a:extLst>
                    <a:ext uri="{A12FA001-AC4F-418D-AE19-62706E023703}">
                      <ahyp:hlinkClr xmlns:ahyp="http://schemas.microsoft.com/office/drawing/2018/hyperlinkcolor" val="tx"/>
                    </a:ext>
                  </a:extLst>
                </a:hlinkClick>
              </a:rPr>
              <a:t>https://docket.images.azcc.gov/0000199128.pdf</a:t>
            </a:r>
            <a:r>
              <a:rPr lang="en-US" sz="1200" b="0" kern="0" dirty="0">
                <a:solidFill>
                  <a:srgbClr val="000000"/>
                </a:solidFill>
                <a:latin typeface="Arial"/>
                <a:cs typeface="Arial"/>
                <a:sym typeface="Arial"/>
              </a:rPr>
              <a:t> and </a:t>
            </a:r>
            <a:r>
              <a:rPr lang="en-US" sz="1200" b="0" u="sng" kern="0" dirty="0">
                <a:solidFill>
                  <a:srgbClr val="0563C1"/>
                </a:solidFill>
                <a:latin typeface="Arial"/>
                <a:cs typeface="Arial"/>
                <a:sym typeface="Arial"/>
                <a:hlinkClick r:id="rId5"/>
              </a:rPr>
              <a:t>https://docket.images.azcc.gov/E000011644.pdf?i=1631729584618</a:t>
            </a:r>
            <a:endParaRPr sz="1200" b="0" kern="0" dirty="0">
              <a:solidFill>
                <a:srgbClr val="000000"/>
              </a:solidFill>
              <a:latin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5"/>
        <p:cNvGrpSpPr/>
        <p:nvPr/>
      </p:nvGrpSpPr>
      <p:grpSpPr>
        <a:xfrm>
          <a:off x="0" y="0"/>
          <a:ext cx="0" cy="0"/>
          <a:chOff x="0" y="0"/>
          <a:chExt cx="0" cy="0"/>
        </a:xfrm>
      </p:grpSpPr>
      <p:sp>
        <p:nvSpPr>
          <p:cNvPr id="166" name="Google Shape;166;p38"/>
          <p:cNvSpPr/>
          <p:nvPr/>
        </p:nvSpPr>
        <p:spPr>
          <a:xfrm>
            <a:off x="9153500" y="6130867"/>
            <a:ext cx="3038400" cy="72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l" defTabSz="1219170" fontAlgn="auto">
              <a:spcBef>
                <a:spcPts val="0"/>
              </a:spcBef>
              <a:spcAft>
                <a:spcPts val="0"/>
              </a:spcAft>
              <a:buClr>
                <a:srgbClr val="000000"/>
              </a:buClr>
            </a:pPr>
            <a:endParaRPr sz="1867" b="0" kern="0" dirty="0">
              <a:solidFill>
                <a:srgbClr val="000000"/>
              </a:solidFill>
              <a:latin typeface="Arial"/>
              <a:cs typeface="Arial"/>
              <a:sym typeface="Arial"/>
            </a:endParaRPr>
          </a:p>
        </p:txBody>
      </p:sp>
      <p:sp>
        <p:nvSpPr>
          <p:cNvPr id="167" name="Google Shape;167;p38"/>
          <p:cNvSpPr txBox="1"/>
          <p:nvPr/>
        </p:nvSpPr>
        <p:spPr>
          <a:xfrm>
            <a:off x="342200" y="50721"/>
            <a:ext cx="11235200" cy="940000"/>
          </a:xfrm>
          <a:prstGeom prst="rect">
            <a:avLst/>
          </a:prstGeom>
          <a:noFill/>
          <a:ln>
            <a:noFill/>
          </a:ln>
        </p:spPr>
        <p:txBody>
          <a:bodyPr spcFirstLastPara="1" wrap="square" lIns="91433" tIns="45700" rIns="91433" bIns="45700" anchor="ctr" anchorCtr="0">
            <a:noAutofit/>
          </a:bodyPr>
          <a:lstStyle/>
          <a:p>
            <a:pPr algn="l" defTabSz="1219170" fontAlgn="auto">
              <a:spcBef>
                <a:spcPts val="0"/>
              </a:spcBef>
              <a:spcAft>
                <a:spcPts val="0"/>
              </a:spcAft>
              <a:buClr>
                <a:srgbClr val="000000"/>
              </a:buClr>
              <a:buSzPts val="800"/>
            </a:pPr>
            <a:r>
              <a:rPr lang="en-US" sz="2933" kern="0" dirty="0">
                <a:solidFill>
                  <a:srgbClr val="000000"/>
                </a:solidFill>
                <a:latin typeface="Arial"/>
                <a:cs typeface="Arial"/>
                <a:sym typeface="Arial"/>
              </a:rPr>
              <a:t>APS and TEP Ongoing and Planned Initiatives</a:t>
            </a:r>
            <a:endParaRPr sz="2933" kern="0" dirty="0">
              <a:solidFill>
                <a:srgbClr val="000000"/>
              </a:solidFill>
              <a:latin typeface="Arial"/>
              <a:cs typeface="Arial"/>
              <a:sym typeface="Arial"/>
            </a:endParaRPr>
          </a:p>
        </p:txBody>
      </p:sp>
      <p:sp>
        <p:nvSpPr>
          <p:cNvPr id="169" name="Google Shape;169;p38"/>
          <p:cNvSpPr txBox="1"/>
          <p:nvPr/>
        </p:nvSpPr>
        <p:spPr>
          <a:xfrm>
            <a:off x="342200" y="6406467"/>
            <a:ext cx="5489200" cy="430847"/>
          </a:xfrm>
          <a:prstGeom prst="rect">
            <a:avLst/>
          </a:prstGeom>
          <a:noFill/>
          <a:ln>
            <a:noFill/>
          </a:ln>
        </p:spPr>
        <p:txBody>
          <a:bodyPr spcFirstLastPara="1" wrap="square" lIns="121900" tIns="121900" rIns="121900" bIns="121900" anchor="t" anchorCtr="0">
            <a:spAutoFit/>
          </a:bodyPr>
          <a:lstStyle/>
          <a:p>
            <a:pPr algn="l" defTabSz="1219170" fontAlgn="auto">
              <a:spcBef>
                <a:spcPts val="0"/>
              </a:spcBef>
              <a:spcAft>
                <a:spcPts val="0"/>
              </a:spcAft>
              <a:buClr>
                <a:srgbClr val="000000"/>
              </a:buClr>
            </a:pPr>
            <a:r>
              <a:rPr lang="en-US" sz="1200" b="0" i="1" kern="0" dirty="0">
                <a:solidFill>
                  <a:srgbClr val="000000"/>
                </a:solidFill>
                <a:latin typeface="Arial"/>
                <a:cs typeface="Arial"/>
                <a:sym typeface="Arial"/>
              </a:rPr>
              <a:t>Page 80 of Phase II Plan</a:t>
            </a:r>
            <a:endParaRPr sz="1200" b="0" i="1" kern="0" dirty="0">
              <a:solidFill>
                <a:srgbClr val="000000"/>
              </a:solidFill>
              <a:latin typeface="Arial"/>
              <a:cs typeface="Arial"/>
              <a:sym typeface="Arial"/>
            </a:endParaRPr>
          </a:p>
        </p:txBody>
      </p:sp>
      <p:pic>
        <p:nvPicPr>
          <p:cNvPr id="3" name="Picture 2" descr="Table&#10;&#10;Description automatically generated with medium confidence">
            <a:extLst>
              <a:ext uri="{FF2B5EF4-FFF2-40B4-BE49-F238E27FC236}">
                <a16:creationId xmlns:a16="http://schemas.microsoft.com/office/drawing/2014/main" id="{F5C38F07-E6DC-7D46-B488-D40B0DD0A223}"/>
              </a:ext>
            </a:extLst>
          </p:cNvPr>
          <p:cNvPicPr>
            <a:picLocks noChangeAspect="1"/>
          </p:cNvPicPr>
          <p:nvPr/>
        </p:nvPicPr>
        <p:blipFill>
          <a:blip r:embed="rId3"/>
          <a:stretch>
            <a:fillRect/>
          </a:stretch>
        </p:blipFill>
        <p:spPr>
          <a:xfrm>
            <a:off x="2488119" y="899502"/>
            <a:ext cx="7215763" cy="5873785"/>
          </a:xfrm>
          <a:prstGeom prst="rect">
            <a:avLst/>
          </a:prstGeom>
          <a:ln>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39"/>
          <p:cNvSpPr txBox="1">
            <a:spLocks noGrp="1"/>
          </p:cNvSpPr>
          <p:nvPr>
            <p:ph type="title" idx="4294967295"/>
          </p:nvPr>
        </p:nvSpPr>
        <p:spPr>
          <a:xfrm>
            <a:off x="369833" y="0"/>
            <a:ext cx="10983200" cy="1016400"/>
          </a:xfrm>
          <a:prstGeom prst="rect">
            <a:avLst/>
          </a:prstGeom>
          <a:noFill/>
          <a:ln>
            <a:noFill/>
          </a:ln>
        </p:spPr>
        <p:txBody>
          <a:bodyPr spcFirstLastPara="1" wrap="square" lIns="0" tIns="0" rIns="0" bIns="0" anchor="ctr" anchorCtr="0">
            <a:noAutofit/>
          </a:bodyPr>
          <a:lstStyle/>
          <a:p>
            <a:r>
              <a:rPr lang="en-US" sz="2933" b="1" dirty="0">
                <a:solidFill>
                  <a:srgbClr val="040404"/>
                </a:solidFill>
                <a:latin typeface="Arial"/>
                <a:ea typeface="Arial"/>
                <a:cs typeface="Arial"/>
                <a:sym typeface="Arial"/>
              </a:rPr>
              <a:t>Other Stakeholder Recommendations </a:t>
            </a:r>
            <a:endParaRPr sz="2933" b="1" dirty="0">
              <a:solidFill>
                <a:srgbClr val="040404"/>
              </a:solidFill>
              <a:latin typeface="Arial"/>
              <a:ea typeface="Arial"/>
              <a:cs typeface="Arial"/>
              <a:sym typeface="Arial"/>
            </a:endParaRPr>
          </a:p>
        </p:txBody>
      </p:sp>
      <p:cxnSp>
        <p:nvCxnSpPr>
          <p:cNvPr id="176" name="Google Shape;176;p39"/>
          <p:cNvCxnSpPr/>
          <p:nvPr/>
        </p:nvCxnSpPr>
        <p:spPr>
          <a:xfrm rot="10800000" flipH="1">
            <a:off x="804033" y="3689000"/>
            <a:ext cx="1088000" cy="9600"/>
          </a:xfrm>
          <a:prstGeom prst="straightConnector1">
            <a:avLst/>
          </a:prstGeom>
          <a:noFill/>
          <a:ln w="9525" cap="flat" cmpd="sng">
            <a:solidFill>
              <a:schemeClr val="lt1"/>
            </a:solidFill>
            <a:prstDash val="solid"/>
            <a:round/>
            <a:headEnd type="none" w="med" len="med"/>
            <a:tailEnd type="none" w="med" len="med"/>
          </a:ln>
        </p:spPr>
      </p:cxnSp>
      <p:sp>
        <p:nvSpPr>
          <p:cNvPr id="177" name="Google Shape;177;p39"/>
          <p:cNvSpPr/>
          <p:nvPr/>
        </p:nvSpPr>
        <p:spPr>
          <a:xfrm>
            <a:off x="9354567" y="6091000"/>
            <a:ext cx="1759600" cy="76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l" defTabSz="1219170" fontAlgn="auto">
              <a:spcBef>
                <a:spcPts val="0"/>
              </a:spcBef>
              <a:spcAft>
                <a:spcPts val="0"/>
              </a:spcAft>
              <a:buClr>
                <a:srgbClr val="000000"/>
              </a:buClr>
            </a:pPr>
            <a:endParaRPr sz="1867" b="0" kern="0" dirty="0">
              <a:solidFill>
                <a:srgbClr val="000000"/>
              </a:solidFill>
              <a:latin typeface="Arial"/>
              <a:cs typeface="Arial"/>
              <a:sym typeface="Arial"/>
            </a:endParaRPr>
          </a:p>
        </p:txBody>
      </p:sp>
      <p:graphicFrame>
        <p:nvGraphicFramePr>
          <p:cNvPr id="2" name="Diagram 1">
            <a:extLst>
              <a:ext uri="{FF2B5EF4-FFF2-40B4-BE49-F238E27FC236}">
                <a16:creationId xmlns:a16="http://schemas.microsoft.com/office/drawing/2014/main" id="{662DD294-345D-3A4B-82CD-7B441B587861}"/>
              </a:ext>
            </a:extLst>
          </p:cNvPr>
          <p:cNvGraphicFramePr/>
          <p:nvPr/>
        </p:nvGraphicFramePr>
        <p:xfrm>
          <a:off x="932953" y="947600"/>
          <a:ext cx="10336696" cy="5190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40"/>
          <p:cNvSpPr/>
          <p:nvPr/>
        </p:nvSpPr>
        <p:spPr>
          <a:xfrm>
            <a:off x="9085100" y="6130800"/>
            <a:ext cx="3038400" cy="72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l" defTabSz="1219170" fontAlgn="auto">
              <a:spcBef>
                <a:spcPts val="0"/>
              </a:spcBef>
              <a:spcAft>
                <a:spcPts val="0"/>
              </a:spcAft>
              <a:buClr>
                <a:srgbClr val="000000"/>
              </a:buClr>
            </a:pPr>
            <a:endParaRPr sz="1867" b="0" kern="0" dirty="0">
              <a:solidFill>
                <a:srgbClr val="000000"/>
              </a:solidFill>
              <a:latin typeface="Arial"/>
              <a:cs typeface="Arial"/>
              <a:sym typeface="Arial"/>
            </a:endParaRPr>
          </a:p>
        </p:txBody>
      </p:sp>
      <p:graphicFrame>
        <p:nvGraphicFramePr>
          <p:cNvPr id="183" name="Google Shape;183;p40"/>
          <p:cNvGraphicFramePr/>
          <p:nvPr/>
        </p:nvGraphicFramePr>
        <p:xfrm>
          <a:off x="550733" y="1016400"/>
          <a:ext cx="11296800" cy="5167933"/>
        </p:xfrm>
        <a:graphic>
          <a:graphicData uri="http://schemas.openxmlformats.org/drawingml/2006/table">
            <a:tbl>
              <a:tblPr>
                <a:noFill/>
              </a:tblPr>
              <a:tblGrid>
                <a:gridCol w="1505167">
                  <a:extLst>
                    <a:ext uri="{9D8B030D-6E8A-4147-A177-3AD203B41FA5}">
                      <a16:colId xmlns:a16="http://schemas.microsoft.com/office/drawing/2014/main" val="20000"/>
                    </a:ext>
                  </a:extLst>
                </a:gridCol>
                <a:gridCol w="9791633">
                  <a:extLst>
                    <a:ext uri="{9D8B030D-6E8A-4147-A177-3AD203B41FA5}">
                      <a16:colId xmlns:a16="http://schemas.microsoft.com/office/drawing/2014/main" val="20001"/>
                    </a:ext>
                  </a:extLst>
                </a:gridCol>
              </a:tblGrid>
              <a:tr h="523833">
                <a:tc>
                  <a:txBody>
                    <a:bodyPr/>
                    <a:lstStyle/>
                    <a:p>
                      <a:pPr marL="0" lvl="0" indent="0" algn="l" rtl="0">
                        <a:spcBef>
                          <a:spcPts val="0"/>
                        </a:spcBef>
                        <a:spcAft>
                          <a:spcPts val="0"/>
                        </a:spcAft>
                        <a:buNone/>
                      </a:pPr>
                      <a:r>
                        <a:rPr lang="en-US" sz="1500" b="1" dirty="0"/>
                        <a:t>Metric Type</a:t>
                      </a:r>
                      <a:endParaRPr sz="1500" b="1" dirty="0"/>
                    </a:p>
                  </a:txBody>
                  <a:tcPr marL="84667" marR="84667" marT="84667" marB="84667">
                    <a:solidFill>
                      <a:srgbClr val="D9D9D9"/>
                    </a:solidFill>
                  </a:tcPr>
                </a:tc>
                <a:tc>
                  <a:txBody>
                    <a:bodyPr/>
                    <a:lstStyle/>
                    <a:p>
                      <a:pPr marL="0" lvl="0" indent="0" algn="l" rtl="0">
                        <a:spcBef>
                          <a:spcPts val="0"/>
                        </a:spcBef>
                        <a:spcAft>
                          <a:spcPts val="0"/>
                        </a:spcAft>
                        <a:buNone/>
                      </a:pPr>
                      <a:r>
                        <a:rPr lang="en-US" sz="1500" b="1" dirty="0"/>
                        <a:t>Target</a:t>
                      </a:r>
                      <a:endParaRPr sz="1500" b="1" dirty="0"/>
                    </a:p>
                  </a:txBody>
                  <a:tcPr marL="84667" marR="84667" marT="84667" marB="84667">
                    <a:solidFill>
                      <a:srgbClr val="D9D9D9"/>
                    </a:solidFill>
                  </a:tcPr>
                </a:tc>
                <a:extLst>
                  <a:ext uri="{0D108BD9-81ED-4DB2-BD59-A6C34878D82A}">
                    <a16:rowId xmlns:a16="http://schemas.microsoft.com/office/drawing/2014/main" val="10000"/>
                  </a:ext>
                </a:extLst>
              </a:tr>
              <a:tr h="2711959">
                <a:tc>
                  <a:txBody>
                    <a:bodyPr/>
                    <a:lstStyle/>
                    <a:p>
                      <a:pPr marL="0" lvl="0" indent="0" algn="l" rtl="0">
                        <a:spcBef>
                          <a:spcPts val="0"/>
                        </a:spcBef>
                        <a:spcAft>
                          <a:spcPts val="0"/>
                        </a:spcAft>
                        <a:buNone/>
                      </a:pPr>
                      <a:r>
                        <a:rPr lang="en-US" sz="1600" dirty="0"/>
                        <a:t>Participation</a:t>
                      </a:r>
                      <a:endParaRPr sz="1600" dirty="0"/>
                    </a:p>
                  </a:txBody>
                  <a:tcPr marL="84667" marR="84667" marT="84667" marB="84667"/>
                </a:tc>
                <a:tc>
                  <a:txBody>
                    <a:bodyPr/>
                    <a:lstStyle/>
                    <a:p>
                      <a:pPr marL="342900" lvl="0" indent="-301625" algn="just" rtl="0">
                        <a:lnSpc>
                          <a:spcPct val="104545"/>
                        </a:lnSpc>
                        <a:spcBef>
                          <a:spcPts val="0"/>
                        </a:spcBef>
                        <a:spcAft>
                          <a:spcPts val="0"/>
                        </a:spcAft>
                        <a:buSzPts val="1150"/>
                        <a:buChar char="●"/>
                      </a:pPr>
                      <a:r>
                        <a:rPr lang="en-US" sz="1600" dirty="0"/>
                        <a:t>Public EV charging stations and plug counts, both statewide and within APS and TEP service territories.</a:t>
                      </a:r>
                      <a:endParaRPr sz="1600" dirty="0"/>
                    </a:p>
                    <a:p>
                      <a:pPr marL="342900" lvl="0" indent="-301625" algn="just" rtl="0">
                        <a:lnSpc>
                          <a:spcPct val="104545"/>
                        </a:lnSpc>
                        <a:spcBef>
                          <a:spcPts val="0"/>
                        </a:spcBef>
                        <a:spcAft>
                          <a:spcPts val="0"/>
                        </a:spcAft>
                        <a:buSzPts val="1150"/>
                        <a:buChar char="●"/>
                      </a:pPr>
                      <a:r>
                        <a:rPr lang="en-US" sz="1600" dirty="0"/>
                        <a:t>Customers enrolled in EV or TOU rates.</a:t>
                      </a:r>
                      <a:endParaRPr sz="1600" dirty="0"/>
                    </a:p>
                    <a:p>
                      <a:pPr marL="342900" lvl="0" indent="-301625" algn="just" rtl="0">
                        <a:lnSpc>
                          <a:spcPct val="104545"/>
                        </a:lnSpc>
                        <a:spcBef>
                          <a:spcPts val="0"/>
                        </a:spcBef>
                        <a:spcAft>
                          <a:spcPts val="0"/>
                        </a:spcAft>
                        <a:buSzPts val="1150"/>
                        <a:buChar char="●"/>
                      </a:pPr>
                      <a:r>
                        <a:rPr lang="en-US" sz="1600" dirty="0"/>
                        <a:t>Customers enrolled in residential and commercial EV programs.</a:t>
                      </a:r>
                      <a:endParaRPr sz="1600" dirty="0"/>
                    </a:p>
                    <a:p>
                      <a:pPr marL="342900" lvl="0" indent="-301625" algn="just" rtl="0">
                        <a:lnSpc>
                          <a:spcPct val="104545"/>
                        </a:lnSpc>
                        <a:spcBef>
                          <a:spcPts val="0"/>
                        </a:spcBef>
                        <a:spcAft>
                          <a:spcPts val="0"/>
                        </a:spcAft>
                        <a:buSzPts val="1150"/>
                        <a:buChar char="●"/>
                      </a:pPr>
                      <a:r>
                        <a:rPr lang="en-US" sz="1600" dirty="0"/>
                        <a:t>Ratio of DCFC stations to battery electric vehicle adoption.</a:t>
                      </a:r>
                      <a:endParaRPr sz="1600" dirty="0"/>
                    </a:p>
                    <a:p>
                      <a:pPr marL="342900" lvl="0" indent="-301625" algn="just" rtl="0">
                        <a:lnSpc>
                          <a:spcPct val="104545"/>
                        </a:lnSpc>
                        <a:spcBef>
                          <a:spcPts val="0"/>
                        </a:spcBef>
                        <a:spcAft>
                          <a:spcPts val="0"/>
                        </a:spcAft>
                        <a:buSzPts val="1150"/>
                        <a:buChar char="●"/>
                      </a:pPr>
                      <a:r>
                        <a:rPr lang="en-US" sz="1600" dirty="0"/>
                        <a:t>EV models available to Arizona residents compared to total EVs available in the United States.</a:t>
                      </a:r>
                    </a:p>
                    <a:p>
                      <a:pPr marL="342900" lvl="0" indent="-301625" algn="just" rtl="0">
                        <a:lnSpc>
                          <a:spcPct val="104545"/>
                        </a:lnSpc>
                        <a:spcBef>
                          <a:spcPts val="0"/>
                        </a:spcBef>
                        <a:spcAft>
                          <a:spcPts val="0"/>
                        </a:spcAft>
                        <a:buSzPts val="1150"/>
                        <a:buChar char="●"/>
                      </a:pPr>
                      <a:r>
                        <a:rPr lang="en-US" sz="1600" dirty="0"/>
                        <a:t>Individuals and organizations attending and engaging in ongoing TE Collaborative meetings.</a:t>
                      </a:r>
                    </a:p>
                    <a:p>
                      <a:pPr marL="342900" lvl="0" indent="-301625" algn="just" rtl="0">
                        <a:lnSpc>
                          <a:spcPct val="104545"/>
                        </a:lnSpc>
                        <a:spcBef>
                          <a:spcPts val="0"/>
                        </a:spcBef>
                        <a:spcAft>
                          <a:spcPts val="0"/>
                        </a:spcAft>
                        <a:buSzPts val="1150"/>
                        <a:buChar char="●"/>
                      </a:pPr>
                      <a:r>
                        <a:rPr lang="en-US" sz="1600" dirty="0"/>
                        <a:t>Number of municipalities that have incorporated TE into their fleet(s).</a:t>
                      </a:r>
                      <a:endParaRPr sz="1600" dirty="0"/>
                    </a:p>
                    <a:p>
                      <a:pPr marL="342900" lvl="0" indent="-301625" algn="just" rtl="0">
                        <a:lnSpc>
                          <a:spcPct val="104545"/>
                        </a:lnSpc>
                        <a:spcBef>
                          <a:spcPts val="0"/>
                        </a:spcBef>
                        <a:spcAft>
                          <a:spcPts val="0"/>
                        </a:spcAft>
                        <a:buSzPts val="1150"/>
                        <a:buChar char="●"/>
                      </a:pPr>
                      <a:r>
                        <a:rPr lang="en-US" sz="1600" dirty="0"/>
                        <a:t>Summary of ongoing EV pilots and programs in each service territory. </a:t>
                      </a:r>
                      <a:endParaRPr sz="1600" dirty="0"/>
                    </a:p>
                    <a:p>
                      <a:pPr marL="342900" lvl="0" indent="-301625" algn="just" rtl="0">
                        <a:lnSpc>
                          <a:spcPct val="104545"/>
                        </a:lnSpc>
                        <a:spcBef>
                          <a:spcPts val="0"/>
                        </a:spcBef>
                        <a:spcAft>
                          <a:spcPts val="0"/>
                        </a:spcAft>
                        <a:buSzPts val="1150"/>
                        <a:buChar char="●"/>
                      </a:pPr>
                      <a:r>
                        <a:rPr lang="en-US" sz="1600" dirty="0"/>
                        <a:t>Electric Vehicle program spending, broken out by program category.</a:t>
                      </a:r>
                      <a:endParaRPr sz="1600" dirty="0"/>
                    </a:p>
                  </a:txBody>
                  <a:tcPr marL="84667" marR="84667" marT="84667" marB="84667"/>
                </a:tc>
                <a:extLst>
                  <a:ext uri="{0D108BD9-81ED-4DB2-BD59-A6C34878D82A}">
                    <a16:rowId xmlns:a16="http://schemas.microsoft.com/office/drawing/2014/main" val="10001"/>
                  </a:ext>
                </a:extLst>
              </a:tr>
              <a:tr h="787533">
                <a:tc>
                  <a:txBody>
                    <a:bodyPr/>
                    <a:lstStyle/>
                    <a:p>
                      <a:pPr marL="0" lvl="0" indent="0" algn="l" rtl="0">
                        <a:spcBef>
                          <a:spcPts val="0"/>
                        </a:spcBef>
                        <a:spcAft>
                          <a:spcPts val="0"/>
                        </a:spcAft>
                        <a:buNone/>
                      </a:pPr>
                      <a:r>
                        <a:rPr lang="en-US" sz="1600" dirty="0"/>
                        <a:t>Environmental</a:t>
                      </a:r>
                      <a:endParaRPr sz="1600" dirty="0"/>
                    </a:p>
                  </a:txBody>
                  <a:tcPr marL="84667" marR="84667" marT="84667" marB="84667"/>
                </a:tc>
                <a:tc>
                  <a:txBody>
                    <a:bodyPr/>
                    <a:lstStyle/>
                    <a:p>
                      <a:pPr marL="342900" lvl="0" indent="-301625" algn="l" rtl="0">
                        <a:spcBef>
                          <a:spcPts val="0"/>
                        </a:spcBef>
                        <a:spcAft>
                          <a:spcPts val="0"/>
                        </a:spcAft>
                        <a:buSzPts val="1150"/>
                        <a:buChar char="●"/>
                      </a:pPr>
                      <a:r>
                        <a:rPr lang="en-US" sz="1600" dirty="0"/>
                        <a:t>Reduced carbon emissions resulting from EVs and TE programs.</a:t>
                      </a:r>
                      <a:endParaRPr sz="1600" dirty="0"/>
                    </a:p>
                    <a:p>
                      <a:pPr marL="342900" lvl="0" indent="-301625" algn="l" rtl="0">
                        <a:spcBef>
                          <a:spcPts val="0"/>
                        </a:spcBef>
                        <a:spcAft>
                          <a:spcPts val="0"/>
                        </a:spcAft>
                        <a:buSzPts val="1150"/>
                        <a:buChar char="●"/>
                      </a:pPr>
                      <a:r>
                        <a:rPr lang="en-US" sz="1600" dirty="0"/>
                        <a:t>Reduced Ozone Concentrations (ppm or ppb) resulting from EVs and TE programs.</a:t>
                      </a:r>
                      <a:endParaRPr sz="1600" dirty="0"/>
                    </a:p>
                  </a:txBody>
                  <a:tcPr marL="84667" marR="84667" marT="84667" marB="84667"/>
                </a:tc>
                <a:extLst>
                  <a:ext uri="{0D108BD9-81ED-4DB2-BD59-A6C34878D82A}">
                    <a16:rowId xmlns:a16="http://schemas.microsoft.com/office/drawing/2014/main" val="10002"/>
                  </a:ext>
                </a:extLst>
              </a:tr>
              <a:tr h="1144693">
                <a:tc>
                  <a:txBody>
                    <a:bodyPr/>
                    <a:lstStyle/>
                    <a:p>
                      <a:pPr marL="0" lvl="0" indent="0" algn="l" rtl="0">
                        <a:spcBef>
                          <a:spcPts val="0"/>
                        </a:spcBef>
                        <a:spcAft>
                          <a:spcPts val="0"/>
                        </a:spcAft>
                        <a:buNone/>
                      </a:pPr>
                      <a:r>
                        <a:rPr lang="en-US" sz="1600" dirty="0"/>
                        <a:t>Economic</a:t>
                      </a:r>
                      <a:endParaRPr sz="1600" dirty="0"/>
                    </a:p>
                  </a:txBody>
                  <a:tcPr marL="84667" marR="84667" marT="84667" marB="84667"/>
                </a:tc>
                <a:tc>
                  <a:txBody>
                    <a:bodyPr/>
                    <a:lstStyle/>
                    <a:p>
                      <a:pPr marL="342900" lvl="0" indent="-301625" algn="l" rtl="0">
                        <a:spcBef>
                          <a:spcPts val="0"/>
                        </a:spcBef>
                        <a:spcAft>
                          <a:spcPts val="0"/>
                        </a:spcAft>
                        <a:buSzPts val="1150"/>
                        <a:buChar char="●"/>
                      </a:pPr>
                      <a:r>
                        <a:rPr lang="en-US" sz="1600" dirty="0"/>
                        <a:t>Geographical distribution of program participants and infrastructure investments.</a:t>
                      </a:r>
                      <a:endParaRPr sz="1600" dirty="0"/>
                    </a:p>
                    <a:p>
                      <a:pPr marL="342900" lvl="0" indent="-301625" algn="l" rtl="0">
                        <a:spcBef>
                          <a:spcPts val="0"/>
                        </a:spcBef>
                        <a:spcAft>
                          <a:spcPts val="0"/>
                        </a:spcAft>
                        <a:buSzPts val="1150"/>
                        <a:buChar char="●"/>
                      </a:pPr>
                      <a:r>
                        <a:rPr lang="en-US" sz="1600" dirty="0"/>
                        <a:t> </a:t>
                      </a:r>
                      <a:r>
                        <a:rPr lang="en-US" sz="1600" dirty="0">
                          <a:highlight>
                            <a:srgbClr val="FFFFFF"/>
                          </a:highlight>
                        </a:rPr>
                        <a:t>Fuel cost savings realized relative to conventional transportation fuels.</a:t>
                      </a:r>
                      <a:endParaRPr sz="1600" dirty="0">
                        <a:highlight>
                          <a:srgbClr val="FFFFFF"/>
                        </a:highlight>
                      </a:endParaRPr>
                    </a:p>
                    <a:p>
                      <a:pPr marL="342900" lvl="0" indent="-301625" algn="l" rtl="0">
                        <a:spcBef>
                          <a:spcPts val="0"/>
                        </a:spcBef>
                        <a:spcAft>
                          <a:spcPts val="0"/>
                        </a:spcAft>
                        <a:buSzPts val="1150"/>
                        <a:buChar char="●"/>
                      </a:pPr>
                      <a:r>
                        <a:rPr lang="en-US" sz="1600" dirty="0">
                          <a:highlight>
                            <a:srgbClr val="FFFFFF"/>
                          </a:highlight>
                        </a:rPr>
                        <a:t>Aggregated customer load profile data for comparisons of the impact of different pricing arrangements on charging behavior.</a:t>
                      </a:r>
                      <a:endParaRPr sz="1600" dirty="0">
                        <a:highlight>
                          <a:srgbClr val="FFFFFF"/>
                        </a:highlight>
                      </a:endParaRPr>
                    </a:p>
                  </a:txBody>
                  <a:tcPr marL="84667" marR="84667" marT="84667" marB="84667"/>
                </a:tc>
                <a:extLst>
                  <a:ext uri="{0D108BD9-81ED-4DB2-BD59-A6C34878D82A}">
                    <a16:rowId xmlns:a16="http://schemas.microsoft.com/office/drawing/2014/main" val="10003"/>
                  </a:ext>
                </a:extLst>
              </a:tr>
            </a:tbl>
          </a:graphicData>
        </a:graphic>
      </p:graphicFrame>
      <p:sp>
        <p:nvSpPr>
          <p:cNvPr id="184" name="Google Shape;184;p40"/>
          <p:cNvSpPr txBox="1">
            <a:spLocks noGrp="1"/>
          </p:cNvSpPr>
          <p:nvPr>
            <p:ph type="title" idx="4294967295"/>
          </p:nvPr>
        </p:nvSpPr>
        <p:spPr>
          <a:xfrm>
            <a:off x="369833" y="0"/>
            <a:ext cx="10983200" cy="1016400"/>
          </a:xfrm>
          <a:prstGeom prst="rect">
            <a:avLst/>
          </a:prstGeom>
          <a:noFill/>
          <a:ln>
            <a:noFill/>
          </a:ln>
        </p:spPr>
        <p:txBody>
          <a:bodyPr spcFirstLastPara="1" wrap="square" lIns="0" tIns="0" rIns="0" bIns="0" anchor="ctr" anchorCtr="0">
            <a:noAutofit/>
          </a:bodyPr>
          <a:lstStyle/>
          <a:p>
            <a:r>
              <a:rPr lang="en-US" sz="2933" b="1" dirty="0">
                <a:solidFill>
                  <a:srgbClr val="040404"/>
                </a:solidFill>
                <a:latin typeface="Arial"/>
                <a:ea typeface="Arial"/>
                <a:cs typeface="Arial"/>
                <a:sym typeface="Arial"/>
              </a:rPr>
              <a:t>Featured Metrics</a:t>
            </a:r>
            <a:endParaRPr sz="2933" b="1" dirty="0">
              <a:solidFill>
                <a:srgbClr val="040404"/>
              </a:solidFill>
              <a:latin typeface="Arial"/>
              <a:ea typeface="Arial"/>
              <a:cs typeface="Arial"/>
              <a:sym typeface="Arial"/>
            </a:endParaRPr>
          </a:p>
        </p:txBody>
      </p:sp>
      <p:sp>
        <p:nvSpPr>
          <p:cNvPr id="185" name="Google Shape;185;p40"/>
          <p:cNvSpPr txBox="1"/>
          <p:nvPr/>
        </p:nvSpPr>
        <p:spPr>
          <a:xfrm>
            <a:off x="302400" y="6427200"/>
            <a:ext cx="4000000" cy="430847"/>
          </a:xfrm>
          <a:prstGeom prst="rect">
            <a:avLst/>
          </a:prstGeom>
          <a:noFill/>
          <a:ln>
            <a:noFill/>
          </a:ln>
        </p:spPr>
        <p:txBody>
          <a:bodyPr spcFirstLastPara="1" wrap="square" lIns="121900" tIns="121900" rIns="121900" bIns="121900" anchor="t" anchorCtr="0">
            <a:spAutoFit/>
          </a:bodyPr>
          <a:lstStyle/>
          <a:p>
            <a:pPr algn="l" defTabSz="1219170" fontAlgn="auto">
              <a:spcBef>
                <a:spcPts val="0"/>
              </a:spcBef>
              <a:spcAft>
                <a:spcPts val="0"/>
              </a:spcAft>
              <a:buClr>
                <a:srgbClr val="000000"/>
              </a:buClr>
            </a:pPr>
            <a:r>
              <a:rPr lang="en-US" sz="1200" b="0" i="1" kern="0" dirty="0">
                <a:solidFill>
                  <a:srgbClr val="000000"/>
                </a:solidFill>
                <a:latin typeface="Arial"/>
                <a:cs typeface="Arial"/>
                <a:sym typeface="Arial"/>
              </a:rPr>
              <a:t>Page 8 of Phase II Plan</a:t>
            </a:r>
            <a:endParaRPr sz="1200" b="0" i="1" kern="0" dirty="0">
              <a:solidFill>
                <a:srgbClr val="000000"/>
              </a:solidFill>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1"/>
          <p:cNvSpPr txBox="1"/>
          <p:nvPr/>
        </p:nvSpPr>
        <p:spPr>
          <a:xfrm>
            <a:off x="619700" y="862467"/>
            <a:ext cx="11360800" cy="4185600"/>
          </a:xfrm>
          <a:prstGeom prst="rect">
            <a:avLst/>
          </a:prstGeom>
          <a:noFill/>
          <a:ln>
            <a:noFill/>
          </a:ln>
        </p:spPr>
        <p:txBody>
          <a:bodyPr spcFirstLastPara="1" wrap="square" lIns="121900" tIns="60933" rIns="121900" bIns="60933" anchor="t" anchorCtr="0">
            <a:noAutofit/>
          </a:bodyPr>
          <a:lstStyle/>
          <a:p>
            <a:pPr marL="609585" indent="-431789" algn="l" defTabSz="1219170" fontAlgn="auto">
              <a:spcBef>
                <a:spcPts val="0"/>
              </a:spcBef>
              <a:spcAft>
                <a:spcPts val="0"/>
              </a:spcAft>
              <a:buClr>
                <a:srgbClr val="000000"/>
              </a:buClr>
              <a:buSzPts val="1500"/>
              <a:buFont typeface="Arial"/>
              <a:buChar char="●"/>
            </a:pPr>
            <a:r>
              <a:rPr lang="en-US" sz="1867" b="0" kern="0" dirty="0">
                <a:solidFill>
                  <a:srgbClr val="000000"/>
                </a:solidFill>
                <a:latin typeface="Arial"/>
                <a:cs typeface="Arial"/>
                <a:sym typeface="Arial"/>
              </a:rPr>
              <a:t>Evaluation of various vehicle adoption scenarios and related impacts for medium and heavy-duty vehicle segments must be considered in future modeling.</a:t>
            </a:r>
            <a:br>
              <a:rPr lang="en-US" sz="1867" b="0" kern="0" dirty="0">
                <a:solidFill>
                  <a:srgbClr val="000000"/>
                </a:solidFill>
                <a:latin typeface="Arial"/>
                <a:cs typeface="Arial"/>
                <a:sym typeface="Arial"/>
              </a:rPr>
            </a:br>
            <a:r>
              <a:rPr lang="en-US" sz="1733" b="0" i="1" kern="0" dirty="0">
                <a:solidFill>
                  <a:srgbClr val="000000"/>
                </a:solidFill>
                <a:latin typeface="Arial"/>
                <a:cs typeface="Arial"/>
                <a:sym typeface="Arial"/>
              </a:rPr>
              <a:t>(e.g., electric medium-duty parcel delivery trucks, school buses, dump trucks, etc.)</a:t>
            </a:r>
            <a:endParaRPr sz="1733" b="0" i="1" kern="0" dirty="0">
              <a:solidFill>
                <a:srgbClr val="000000"/>
              </a:solidFill>
              <a:latin typeface="Arial"/>
              <a:cs typeface="Arial"/>
              <a:sym typeface="Arial"/>
            </a:endParaRPr>
          </a:p>
          <a:p>
            <a:pPr marL="457189" algn="l" defTabSz="1219170" fontAlgn="auto">
              <a:spcBef>
                <a:spcPts val="800"/>
              </a:spcBef>
              <a:spcAft>
                <a:spcPts val="0"/>
              </a:spcAft>
              <a:buClr>
                <a:srgbClr val="000000"/>
              </a:buClr>
            </a:pPr>
            <a:endParaRPr sz="2400" b="0" kern="0" dirty="0">
              <a:solidFill>
                <a:srgbClr val="000000"/>
              </a:solidFill>
              <a:latin typeface="Arial"/>
              <a:cs typeface="Arial"/>
              <a:sym typeface="Arial"/>
            </a:endParaRPr>
          </a:p>
        </p:txBody>
      </p:sp>
      <p:sp>
        <p:nvSpPr>
          <p:cNvPr id="191" name="Google Shape;191;p41"/>
          <p:cNvSpPr/>
          <p:nvPr/>
        </p:nvSpPr>
        <p:spPr>
          <a:xfrm>
            <a:off x="9085100" y="6130800"/>
            <a:ext cx="3038400" cy="72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l" defTabSz="1219170" fontAlgn="auto">
              <a:spcBef>
                <a:spcPts val="0"/>
              </a:spcBef>
              <a:spcAft>
                <a:spcPts val="0"/>
              </a:spcAft>
              <a:buClr>
                <a:srgbClr val="000000"/>
              </a:buClr>
            </a:pPr>
            <a:endParaRPr sz="1867" b="0" kern="0" dirty="0">
              <a:solidFill>
                <a:srgbClr val="000000"/>
              </a:solidFill>
              <a:latin typeface="Arial"/>
              <a:cs typeface="Arial"/>
              <a:sym typeface="Arial"/>
            </a:endParaRPr>
          </a:p>
        </p:txBody>
      </p:sp>
      <p:sp>
        <p:nvSpPr>
          <p:cNvPr id="192" name="Google Shape;192;p41"/>
          <p:cNvSpPr txBox="1">
            <a:spLocks noGrp="1"/>
          </p:cNvSpPr>
          <p:nvPr>
            <p:ph type="title" idx="4294967295"/>
          </p:nvPr>
        </p:nvSpPr>
        <p:spPr>
          <a:xfrm>
            <a:off x="406833" y="0"/>
            <a:ext cx="11241600" cy="1017600"/>
          </a:xfrm>
          <a:prstGeom prst="rect">
            <a:avLst/>
          </a:prstGeom>
          <a:noFill/>
          <a:ln>
            <a:noFill/>
          </a:ln>
        </p:spPr>
        <p:txBody>
          <a:bodyPr spcFirstLastPara="1" wrap="square" lIns="0" tIns="0" rIns="0" bIns="0" anchor="ctr" anchorCtr="0">
            <a:noAutofit/>
          </a:bodyPr>
          <a:lstStyle/>
          <a:p>
            <a:r>
              <a:rPr lang="en-US" sz="2933" b="1" dirty="0">
                <a:solidFill>
                  <a:srgbClr val="040404"/>
                </a:solidFill>
                <a:latin typeface="Arial"/>
                <a:ea typeface="Arial"/>
                <a:cs typeface="Arial"/>
                <a:sym typeface="Arial"/>
              </a:rPr>
              <a:t>Future Modeling and Research: MD/HD Electric Vehicles</a:t>
            </a:r>
            <a:endParaRPr sz="2933" b="1" dirty="0">
              <a:solidFill>
                <a:srgbClr val="040404"/>
              </a:solidFill>
              <a:latin typeface="Arial"/>
              <a:ea typeface="Arial"/>
              <a:cs typeface="Arial"/>
              <a:sym typeface="Arial"/>
            </a:endParaRPr>
          </a:p>
        </p:txBody>
      </p:sp>
      <p:sp>
        <p:nvSpPr>
          <p:cNvPr id="193" name="Google Shape;193;p41"/>
          <p:cNvSpPr txBox="1"/>
          <p:nvPr/>
        </p:nvSpPr>
        <p:spPr>
          <a:xfrm>
            <a:off x="211400" y="6304000"/>
            <a:ext cx="11769200" cy="584529"/>
          </a:xfrm>
          <a:prstGeom prst="rect">
            <a:avLst/>
          </a:prstGeom>
          <a:noFill/>
          <a:ln>
            <a:noFill/>
          </a:ln>
        </p:spPr>
        <p:txBody>
          <a:bodyPr spcFirstLastPara="1" wrap="square" lIns="121900" tIns="60933" rIns="121900" bIns="60933" anchor="t" anchorCtr="0">
            <a:spAutoFit/>
          </a:bodyPr>
          <a:lstStyle/>
          <a:p>
            <a:pPr algn="l" defTabSz="1219170" fontAlgn="auto">
              <a:spcBef>
                <a:spcPts val="0"/>
              </a:spcBef>
              <a:spcAft>
                <a:spcPts val="0"/>
              </a:spcAft>
              <a:buClr>
                <a:srgbClr val="000000"/>
              </a:buClr>
            </a:pPr>
            <a:r>
              <a:rPr lang="en-US" sz="933" b="0" kern="0" dirty="0">
                <a:solidFill>
                  <a:srgbClr val="000000"/>
                </a:solidFill>
                <a:latin typeface="Arial"/>
                <a:cs typeface="Arial"/>
                <a:sym typeface="Arial"/>
              </a:rPr>
              <a:t>(Left) Transport Topics, </a:t>
            </a:r>
            <a:r>
              <a:rPr lang="en-US" sz="933" b="0" u="sng" kern="0" dirty="0">
                <a:solidFill>
                  <a:srgbClr val="0563C1"/>
                </a:solidFill>
                <a:latin typeface="Arial"/>
                <a:cs typeface="Arial"/>
                <a:sym typeface="Arial"/>
                <a:hlinkClick r:id="rId3"/>
              </a:rPr>
              <a:t>https://www.ttnews.com/articles/refrigerated-carriers-finding-value-electric-powered-reefer-units</a:t>
            </a:r>
            <a:r>
              <a:rPr lang="en-US" sz="933" b="0" kern="0" dirty="0">
                <a:solidFill>
                  <a:srgbClr val="000000"/>
                </a:solidFill>
                <a:latin typeface="Arial"/>
                <a:cs typeface="Arial"/>
                <a:sym typeface="Arial"/>
              </a:rPr>
              <a:t> </a:t>
            </a:r>
            <a:r>
              <a:rPr lang="en-US" sz="1133" b="0" kern="0" dirty="0">
                <a:solidFill>
                  <a:srgbClr val="000000"/>
                </a:solidFill>
                <a:latin typeface="Arial"/>
                <a:cs typeface="Arial"/>
                <a:sym typeface="Arial"/>
              </a:rPr>
              <a:t>and </a:t>
            </a:r>
            <a:r>
              <a:rPr lang="en-US" sz="933" b="0" kern="0" dirty="0">
                <a:solidFill>
                  <a:srgbClr val="000000"/>
                </a:solidFill>
                <a:latin typeface="Arial"/>
                <a:cs typeface="Arial"/>
                <a:sym typeface="Arial"/>
              </a:rPr>
              <a:t>Wall Street Journal,</a:t>
            </a:r>
            <a:r>
              <a:rPr lang="en-US" sz="933" b="0" u="sng" kern="0" dirty="0">
                <a:solidFill>
                  <a:srgbClr val="0563C1"/>
                </a:solidFill>
                <a:latin typeface="Arial"/>
                <a:cs typeface="Arial"/>
                <a:sym typeface="Arial"/>
                <a:hlinkClick r:id="rId4"/>
              </a:rPr>
              <a:t> Electric Trash Trucks Are Coming Quietly to Your Town</a:t>
            </a:r>
            <a:endParaRPr sz="1133" b="0" kern="0" dirty="0">
              <a:solidFill>
                <a:srgbClr val="000000"/>
              </a:solidFill>
              <a:latin typeface="Arial"/>
              <a:cs typeface="Arial"/>
              <a:sym typeface="Arial"/>
            </a:endParaRPr>
          </a:p>
          <a:p>
            <a:pPr algn="l" defTabSz="1219170" fontAlgn="auto">
              <a:spcBef>
                <a:spcPts val="0"/>
              </a:spcBef>
              <a:spcAft>
                <a:spcPts val="0"/>
              </a:spcAft>
              <a:buClr>
                <a:srgbClr val="000000"/>
              </a:buClr>
            </a:pPr>
            <a:endParaRPr sz="933" b="0" kern="0" dirty="0">
              <a:solidFill>
                <a:srgbClr val="000000"/>
              </a:solidFill>
              <a:latin typeface="Arial"/>
              <a:cs typeface="Arial"/>
              <a:sym typeface="Arial"/>
            </a:endParaRPr>
          </a:p>
          <a:p>
            <a:pPr algn="l" defTabSz="1219170" fontAlgn="auto">
              <a:spcBef>
                <a:spcPts val="0"/>
              </a:spcBef>
              <a:spcAft>
                <a:spcPts val="0"/>
              </a:spcAft>
              <a:buClr>
                <a:srgbClr val="000000"/>
              </a:buClr>
            </a:pPr>
            <a:r>
              <a:rPr lang="en-US" sz="933" b="0" kern="0" dirty="0">
                <a:solidFill>
                  <a:srgbClr val="000000"/>
                </a:solidFill>
                <a:latin typeface="Arial"/>
                <a:cs typeface="Arial"/>
                <a:sym typeface="Arial"/>
              </a:rPr>
              <a:t>(Right) Figure 22, Arizona Statewide Transportation Electrification Plan: Phase II </a:t>
            </a:r>
            <a:endParaRPr sz="1133" b="0" kern="0" dirty="0">
              <a:solidFill>
                <a:srgbClr val="000000"/>
              </a:solidFill>
              <a:latin typeface="Arial"/>
              <a:cs typeface="Arial"/>
              <a:sym typeface="Arial"/>
            </a:endParaRPr>
          </a:p>
        </p:txBody>
      </p:sp>
      <p:pic>
        <p:nvPicPr>
          <p:cNvPr id="194" name="Google Shape;194;p41"/>
          <p:cNvPicPr preferRelativeResize="0"/>
          <p:nvPr/>
        </p:nvPicPr>
        <p:blipFill rotWithShape="1">
          <a:blip r:embed="rId5">
            <a:alphaModFix/>
          </a:blip>
          <a:srcRect l="9189" t="13681"/>
          <a:stretch/>
        </p:blipFill>
        <p:spPr>
          <a:xfrm>
            <a:off x="1098434" y="4197365"/>
            <a:ext cx="2731100" cy="1729036"/>
          </a:xfrm>
          <a:prstGeom prst="rect">
            <a:avLst/>
          </a:prstGeom>
          <a:noFill/>
          <a:ln w="9525" cap="flat" cmpd="sng">
            <a:solidFill>
              <a:schemeClr val="dk1"/>
            </a:solidFill>
            <a:prstDash val="solid"/>
            <a:round/>
            <a:headEnd type="none" w="sm" len="sm"/>
            <a:tailEnd type="none" w="sm" len="sm"/>
          </a:ln>
        </p:spPr>
      </p:pic>
      <p:pic>
        <p:nvPicPr>
          <p:cNvPr id="195" name="Google Shape;195;p41"/>
          <p:cNvPicPr preferRelativeResize="0"/>
          <p:nvPr/>
        </p:nvPicPr>
        <p:blipFill rotWithShape="1">
          <a:blip r:embed="rId6">
            <a:alphaModFix/>
          </a:blip>
          <a:srcRect r="11808"/>
          <a:stretch/>
        </p:blipFill>
        <p:spPr>
          <a:xfrm>
            <a:off x="1098434" y="2090767"/>
            <a:ext cx="2731100" cy="1729000"/>
          </a:xfrm>
          <a:prstGeom prst="rect">
            <a:avLst/>
          </a:prstGeom>
          <a:noFill/>
          <a:ln w="9525" cap="flat" cmpd="sng">
            <a:solidFill>
              <a:schemeClr val="dk1"/>
            </a:solidFill>
            <a:prstDash val="solid"/>
            <a:round/>
            <a:headEnd type="none" w="sm" len="sm"/>
            <a:tailEnd type="none" w="sm" len="sm"/>
          </a:ln>
        </p:spPr>
      </p:pic>
      <p:pic>
        <p:nvPicPr>
          <p:cNvPr id="196" name="Google Shape;196;p41"/>
          <p:cNvPicPr preferRelativeResize="0"/>
          <p:nvPr/>
        </p:nvPicPr>
        <p:blipFill>
          <a:blip r:embed="rId7">
            <a:alphaModFix/>
          </a:blip>
          <a:stretch>
            <a:fillRect/>
          </a:stretch>
        </p:blipFill>
        <p:spPr>
          <a:xfrm>
            <a:off x="4687365" y="1945200"/>
            <a:ext cx="6837987" cy="41856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2"/>
          <p:cNvSpPr txBox="1"/>
          <p:nvPr/>
        </p:nvSpPr>
        <p:spPr>
          <a:xfrm>
            <a:off x="594987" y="194408"/>
            <a:ext cx="10524800" cy="933600"/>
          </a:xfrm>
          <a:prstGeom prst="rect">
            <a:avLst/>
          </a:prstGeom>
          <a:noFill/>
          <a:ln>
            <a:noFill/>
          </a:ln>
        </p:spPr>
        <p:txBody>
          <a:bodyPr spcFirstLastPara="1" wrap="square" lIns="45733" tIns="22867" rIns="45733" bIns="22867" anchor="t" anchorCtr="0">
            <a:noAutofit/>
          </a:bodyPr>
          <a:lstStyle/>
          <a:p>
            <a:pPr algn="l" defTabSz="1219170" fontAlgn="auto">
              <a:spcBef>
                <a:spcPts val="0"/>
              </a:spcBef>
              <a:spcAft>
                <a:spcPts val="0"/>
              </a:spcAft>
              <a:buClr>
                <a:srgbClr val="000000"/>
              </a:buClr>
              <a:buSzPts val="1100"/>
            </a:pPr>
            <a:r>
              <a:rPr lang="en-US" sz="3200" kern="0" dirty="0">
                <a:solidFill>
                  <a:srgbClr val="000000"/>
                </a:solidFill>
                <a:latin typeface="Arial"/>
                <a:cs typeface="Arial"/>
                <a:sym typeface="Arial"/>
              </a:rPr>
              <a:t>5 Takeaways for City of Phoenix EV Committee </a:t>
            </a:r>
            <a:endParaRPr sz="3200" kern="0" dirty="0">
              <a:solidFill>
                <a:srgbClr val="44546A"/>
              </a:solidFill>
              <a:latin typeface="Arial"/>
              <a:ea typeface="Arial"/>
              <a:cs typeface="Arial"/>
              <a:sym typeface="Arial"/>
            </a:endParaRPr>
          </a:p>
        </p:txBody>
      </p:sp>
      <p:sp>
        <p:nvSpPr>
          <p:cNvPr id="202" name="Google Shape;202;p42"/>
          <p:cNvSpPr/>
          <p:nvPr/>
        </p:nvSpPr>
        <p:spPr>
          <a:xfrm>
            <a:off x="10365633" y="6277433"/>
            <a:ext cx="1826400" cy="580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l" defTabSz="1219170" fontAlgn="auto">
              <a:spcBef>
                <a:spcPts val="0"/>
              </a:spcBef>
              <a:spcAft>
                <a:spcPts val="0"/>
              </a:spcAft>
              <a:buClr>
                <a:srgbClr val="000000"/>
              </a:buClr>
            </a:pPr>
            <a:endParaRPr sz="1867" b="0" kern="0" dirty="0">
              <a:solidFill>
                <a:srgbClr val="000000"/>
              </a:solidFill>
              <a:latin typeface="Arial"/>
              <a:cs typeface="Arial"/>
              <a:sym typeface="Arial"/>
            </a:endParaRPr>
          </a:p>
        </p:txBody>
      </p:sp>
      <p:graphicFrame>
        <p:nvGraphicFramePr>
          <p:cNvPr id="207" name="Google Shape;203;p42">
            <a:extLst>
              <a:ext uri="{FF2B5EF4-FFF2-40B4-BE49-F238E27FC236}">
                <a16:creationId xmlns:a16="http://schemas.microsoft.com/office/drawing/2014/main" id="{A6F3C5D8-8872-451B-86DB-F5A4E326D342}"/>
              </a:ext>
            </a:extLst>
          </p:cNvPr>
          <p:cNvGraphicFramePr/>
          <p:nvPr/>
        </p:nvGraphicFramePr>
        <p:xfrm>
          <a:off x="353100" y="977833"/>
          <a:ext cx="11730000" cy="529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F6321B9-3AE6-4B4E-84AF-B9D523080B4D}"/>
              </a:ext>
            </a:extLst>
          </p:cNvPr>
          <p:cNvSpPr>
            <a:spLocks noGrp="1"/>
          </p:cNvSpPr>
          <p:nvPr>
            <p:ph sz="quarter" idx="12"/>
          </p:nvPr>
        </p:nvSpPr>
        <p:spPr>
          <a:xfrm>
            <a:off x="913773" y="5314521"/>
            <a:ext cx="10364451" cy="1178044"/>
          </a:xfrm>
        </p:spPr>
        <p:txBody>
          <a:bodyPr>
            <a:normAutofit fontScale="70000" lnSpcReduction="20000"/>
          </a:bodyPr>
          <a:lstStyle/>
          <a:p>
            <a:pPr algn="ctr"/>
            <a:r>
              <a:rPr lang="en-US" sz="2800" dirty="0"/>
              <a:t>Catherine O’Brien, SRP</a:t>
            </a:r>
          </a:p>
          <a:p>
            <a:pPr algn="ctr"/>
            <a:r>
              <a:rPr lang="en-US" sz="2800" dirty="0"/>
              <a:t>Electric Vehicle Lead, Sustainability Policy &amp; Programs</a:t>
            </a:r>
          </a:p>
          <a:p>
            <a:pPr algn="ctr"/>
            <a:r>
              <a:rPr lang="en-US" sz="2800" dirty="0"/>
              <a:t>catherine.obrien@srpnet.com</a:t>
            </a:r>
          </a:p>
        </p:txBody>
      </p:sp>
      <p:sp>
        <p:nvSpPr>
          <p:cNvPr id="3" name="Date Placeholder 2">
            <a:extLst>
              <a:ext uri="{FF2B5EF4-FFF2-40B4-BE49-F238E27FC236}">
                <a16:creationId xmlns:a16="http://schemas.microsoft.com/office/drawing/2014/main" id="{D7F7DD01-B50C-49EB-A745-09B031CD56AC}"/>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11/5/2021</a:t>
            </a:r>
            <a:endPar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A3E04DB9-97F7-44A5-BF6E-F2AAF2990651}"/>
              </a:ext>
            </a:extLst>
          </p:cNvPr>
          <p:cNvGrpSpPr/>
          <p:nvPr/>
        </p:nvGrpSpPr>
        <p:grpSpPr>
          <a:xfrm>
            <a:off x="1395983" y="2341592"/>
            <a:ext cx="9400029" cy="2743201"/>
            <a:chOff x="1617681" y="2333740"/>
            <a:chExt cx="9400029" cy="2743201"/>
          </a:xfrm>
        </p:grpSpPr>
        <p:pic>
          <p:nvPicPr>
            <p:cNvPr id="13" name="Picture 2" descr="8 hottest electric vehicles hitting the road in 2021">
              <a:extLst>
                <a:ext uri="{FF2B5EF4-FFF2-40B4-BE49-F238E27FC236}">
                  <a16:creationId xmlns:a16="http://schemas.microsoft.com/office/drawing/2014/main" id="{665FB2EA-5AA2-4C30-B655-B8013B9033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681" y="2333741"/>
              <a:ext cx="4876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rcedes-Benz eSprinter electric delivery van in Germany">
              <a:extLst>
                <a:ext uri="{FF2B5EF4-FFF2-40B4-BE49-F238E27FC236}">
                  <a16:creationId xmlns:a16="http://schemas.microsoft.com/office/drawing/2014/main" id="{22B16C02-A1BA-4A9E-AA91-6E2A36A11B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91" t="22545" r="10662" b="12072"/>
            <a:stretch/>
          </p:blipFill>
          <p:spPr bwMode="auto">
            <a:xfrm>
              <a:off x="6494481" y="2333741"/>
              <a:ext cx="251962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lated image">
              <a:extLst>
                <a:ext uri="{FF2B5EF4-FFF2-40B4-BE49-F238E27FC236}">
                  <a16:creationId xmlns:a16="http://schemas.microsoft.com/office/drawing/2014/main" id="{6918A972-3EF5-4AA3-8BFF-C44F23D0C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481" y="3705340"/>
              <a:ext cx="251962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dl.boxcloud.com/api/2.0/internal_files/321568780826/versions/339109918346/representations/png_paged_2048x2048/content/1.png?access_token=1!9UhEoPa4k-zTQCpeIsSZGRh58a3ZBhZdzhuCdRl9u1qtYMPUFTcfXBmJ3E1-TswJDwKxnzWRhS3fkfDgxfsxyIfiDYwcHtWETh_QSUH2oPqysDKBlYOiaTmUySZKqX6eojZm0I4IAivB-VBYMXFUy5gkLht6bgeqThSYAv_9gOzxXYAtxpDJ6YPYBkrwOua0CrdAZqPPcnxdWcLUIz77SKHjjLsoDaVTPnpWeG262ExJKF9hEUUJzumkROvCxZ0fPSdjYTlB678V4bdNEywJgFSjWs38XymwPHkx2ti0-RxaUT_Lm12JAcBuQ4njBpZ8XP7yfjEJCRIKKkg05NcA5VR_AfQ4KTNKpVLYH24tv0TjiPmG--CV0o-Z28_lYKoOvVKQ-ZTe0LTJjkwiYVw9nhVk5_8gwgRlgeiXaGkAqGMeeUinX856_dLNjuaMhvlJNBPYIn5nQqxM1bFqSfimhwB4ldT-NA_zYahwj3FpR8rfwBs5ZgvmL44Edt7PVMM.&amp;box_client_name=box-content-preview&amp;box_client_version=1.53.1">
              <a:extLst>
                <a:ext uri="{FF2B5EF4-FFF2-40B4-BE49-F238E27FC236}">
                  <a16:creationId xmlns:a16="http://schemas.microsoft.com/office/drawing/2014/main" id="{7434DCB3-8F05-4D2E-83AD-42F68B24F24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75" b="6018"/>
            <a:stretch/>
          </p:blipFill>
          <p:spPr bwMode="auto">
            <a:xfrm>
              <a:off x="9014109" y="2333740"/>
              <a:ext cx="2003601" cy="274320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itle 1">
            <a:extLst>
              <a:ext uri="{FF2B5EF4-FFF2-40B4-BE49-F238E27FC236}">
                <a16:creationId xmlns:a16="http://schemas.microsoft.com/office/drawing/2014/main" id="{275187B7-D564-42EB-A82D-D87013D13E4B}"/>
              </a:ext>
            </a:extLst>
          </p:cNvPr>
          <p:cNvSpPr>
            <a:spLocks noGrp="1"/>
          </p:cNvSpPr>
          <p:nvPr>
            <p:ph type="title"/>
          </p:nvPr>
        </p:nvSpPr>
        <p:spPr>
          <a:xfrm>
            <a:off x="913773" y="272740"/>
            <a:ext cx="10364451" cy="661079"/>
          </a:xfrm>
        </p:spPr>
        <p:txBody>
          <a:bodyPr>
            <a:noAutofit/>
          </a:bodyPr>
          <a:lstStyle/>
          <a:p>
            <a:pPr algn="ctr"/>
            <a:r>
              <a:rPr lang="en-US" sz="4800" dirty="0">
                <a:solidFill>
                  <a:schemeClr val="bg2"/>
                </a:solidFill>
              </a:rPr>
              <a:t>City of Phoenix</a:t>
            </a:r>
            <a:br>
              <a:rPr lang="en-US" sz="4800" dirty="0">
                <a:solidFill>
                  <a:schemeClr val="bg2"/>
                </a:solidFill>
              </a:rPr>
            </a:br>
            <a:r>
              <a:rPr lang="en-US" sz="4800" dirty="0">
                <a:solidFill>
                  <a:schemeClr val="bg2"/>
                </a:solidFill>
              </a:rPr>
              <a:t>EV Ad Hoc Committee</a:t>
            </a:r>
          </a:p>
        </p:txBody>
      </p:sp>
      <p:sp>
        <p:nvSpPr>
          <p:cNvPr id="17" name="Subtitle 2">
            <a:extLst>
              <a:ext uri="{FF2B5EF4-FFF2-40B4-BE49-F238E27FC236}">
                <a16:creationId xmlns:a16="http://schemas.microsoft.com/office/drawing/2014/main" id="{73F51567-03E5-445C-8A8A-706188977CBF}"/>
              </a:ext>
            </a:extLst>
          </p:cNvPr>
          <p:cNvSpPr txBox="1">
            <a:spLocks/>
          </p:cNvSpPr>
          <p:nvPr/>
        </p:nvSpPr>
        <p:spPr>
          <a:xfrm>
            <a:off x="913773" y="1644339"/>
            <a:ext cx="10364451" cy="697252"/>
          </a:xfrm>
          <a:prstGeom prst="rect">
            <a:avLst/>
          </a:prstGeom>
        </p:spPr>
        <p:txBody>
          <a:bodyPr vert="horz" lIns="0" tIns="0" rIns="0" bIns="0" rtlCol="0">
            <a:normAutofit/>
          </a:bodyPr>
          <a:lstStyle>
            <a:lvl1pPr marL="0" indent="0" algn="l" defTabSz="914400" rtl="0" eaLnBrk="1" latinLnBrk="0" hangingPunct="1">
              <a:lnSpc>
                <a:spcPct val="120000"/>
              </a:lnSpc>
              <a:spcBef>
                <a:spcPts val="1000"/>
              </a:spcBef>
              <a:buClr>
                <a:schemeClr val="tx2"/>
              </a:buClr>
              <a:buSzPct val="125000"/>
              <a:buFont typeface="LucidaGrande" charset="0"/>
              <a:buNone/>
              <a:defRPr sz="3600" kern="1200" cap="none" baseline="0">
                <a:solidFill>
                  <a:schemeClr val="tx2"/>
                </a:solidFill>
                <a:effectLst/>
                <a:latin typeface="Arial" charset="0"/>
                <a:ea typeface="+mn-ea"/>
                <a:cs typeface="+mn-cs"/>
              </a:defRPr>
            </a:lvl1pPr>
            <a:lvl2pPr marL="6858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2pPr>
            <a:lvl3pPr marL="9144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3pPr>
            <a:lvl4pPr marL="11430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4pPr>
            <a:lvl5pPr marL="13716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marR="0" lvl="0" indent="0" algn="ctr" defTabSz="914400" rtl="0" eaLnBrk="1" fontAlgn="auto" latinLnBrk="0" hangingPunct="1">
              <a:lnSpc>
                <a:spcPct val="120000"/>
              </a:lnSpc>
              <a:spcBef>
                <a:spcPts val="1200"/>
              </a:spcBef>
              <a:spcAft>
                <a:spcPts val="0"/>
              </a:spcAft>
              <a:buClr>
                <a:srgbClr val="095391"/>
              </a:buClr>
              <a:buSzPct val="125000"/>
              <a:buFont typeface="LucidaGrande" charset="0"/>
              <a:buNone/>
              <a:tabLst/>
              <a:defRPr/>
            </a:pPr>
            <a:r>
              <a:rPr kumimoji="0" lang="en-US" sz="3600" b="0" i="0" u="none" strike="noStrike" kern="1200" cap="none" spc="0" normalizeH="0" baseline="0" noProof="0" dirty="0">
                <a:ln>
                  <a:noFill/>
                </a:ln>
                <a:solidFill>
                  <a:srgbClr val="095391"/>
                </a:solidFill>
                <a:effectLst/>
                <a:uLnTx/>
                <a:uFillTx/>
                <a:latin typeface="Arial" charset="0"/>
                <a:ea typeface="+mn-ea"/>
                <a:cs typeface="+mn-cs"/>
              </a:rPr>
              <a:t>SRP’s EV Strategy &amp; Initiatives</a:t>
            </a:r>
          </a:p>
        </p:txBody>
      </p:sp>
    </p:spTree>
    <p:extLst>
      <p:ext uri="{BB962C8B-B14F-4D97-AF65-F5344CB8AC3E}">
        <p14:creationId xmlns:p14="http://schemas.microsoft.com/office/powerpoint/2010/main" val="3811465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957F4D-A4D4-49EF-A0C6-1D0D2F72B366}"/>
              </a:ext>
            </a:extLst>
          </p:cNvPr>
          <p:cNvSpPr>
            <a:spLocks noGrp="1"/>
          </p:cNvSpPr>
          <p:nvPr>
            <p:ph type="title"/>
          </p:nvPr>
        </p:nvSpPr>
        <p:spPr/>
        <p:txBody>
          <a:bodyPr>
            <a:normAutofit fontScale="90000"/>
          </a:bodyPr>
          <a:lstStyle/>
          <a:p>
            <a:r>
              <a:rPr lang="en-US" dirty="0"/>
              <a:t>Topics to be Covered:</a:t>
            </a:r>
          </a:p>
        </p:txBody>
      </p:sp>
      <p:sp>
        <p:nvSpPr>
          <p:cNvPr id="6" name="Content Placeholder 5">
            <a:extLst>
              <a:ext uri="{FF2B5EF4-FFF2-40B4-BE49-F238E27FC236}">
                <a16:creationId xmlns:a16="http://schemas.microsoft.com/office/drawing/2014/main" id="{B4CC0A0B-E3DB-4A11-92AD-B4D4277691FF}"/>
              </a:ext>
            </a:extLst>
          </p:cNvPr>
          <p:cNvSpPr>
            <a:spLocks noGrp="1"/>
          </p:cNvSpPr>
          <p:nvPr>
            <p:ph sz="quarter" idx="12"/>
          </p:nvPr>
        </p:nvSpPr>
        <p:spPr/>
        <p:txBody>
          <a:bodyPr anchor="ctr">
            <a:normAutofit/>
          </a:bodyPr>
          <a:lstStyle/>
          <a:p>
            <a:pPr marL="342900" indent="-342900">
              <a:buFont typeface="Arial" panose="020B0604020202020204" pitchFamily="34" charset="0"/>
              <a:buChar char="•"/>
            </a:pPr>
            <a:r>
              <a:rPr lang="en-US" sz="2600" dirty="0"/>
              <a:t>SRP’s 2035 Sustainability &amp; EV Goals</a:t>
            </a:r>
          </a:p>
          <a:p>
            <a:pPr marL="342900" indent="-342900">
              <a:buFont typeface="Arial" panose="020B0604020202020204" pitchFamily="34" charset="0"/>
              <a:buChar char="•"/>
            </a:pPr>
            <a:r>
              <a:rPr lang="en-US" sz="2600" dirty="0"/>
              <a:t>SRP’s EV Strategy &amp; Initiatives</a:t>
            </a:r>
          </a:p>
          <a:p>
            <a:pPr marL="342900" indent="-342900">
              <a:buFont typeface="Arial" panose="020B0604020202020204" pitchFamily="34" charset="0"/>
              <a:buChar char="•"/>
            </a:pPr>
            <a:r>
              <a:rPr lang="en-US" sz="2600" dirty="0"/>
              <a:t>Planning for the Future</a:t>
            </a:r>
          </a:p>
          <a:p>
            <a:pPr marL="342900" indent="-342900">
              <a:buFont typeface="Arial" panose="020B0604020202020204" pitchFamily="34" charset="0"/>
              <a:buChar char="•"/>
            </a:pPr>
            <a:r>
              <a:rPr lang="en-US" sz="2600" dirty="0"/>
              <a:t>How We can Work Together</a:t>
            </a:r>
          </a:p>
          <a:p>
            <a:endParaRPr lang="en-US" sz="2600" dirty="0"/>
          </a:p>
        </p:txBody>
      </p:sp>
      <p:sp>
        <p:nvSpPr>
          <p:cNvPr id="4" name="Date Placeholder 3">
            <a:extLst>
              <a:ext uri="{FF2B5EF4-FFF2-40B4-BE49-F238E27FC236}">
                <a16:creationId xmlns:a16="http://schemas.microsoft.com/office/drawing/2014/main" id="{0977B0D0-FCBC-44AF-8526-DBDFE94A2719}"/>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11/5/2021</a:t>
            </a:r>
            <a:endPar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pic>
        <p:nvPicPr>
          <p:cNvPr id="7" name="Content Placeholder 7">
            <a:extLst>
              <a:ext uri="{FF2B5EF4-FFF2-40B4-BE49-F238E27FC236}">
                <a16:creationId xmlns:a16="http://schemas.microsoft.com/office/drawing/2014/main" id="{B94CEB1E-74A5-422E-9168-9E2F0DBBB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820" y="1932676"/>
            <a:ext cx="4656864" cy="3104157"/>
          </a:xfrm>
          <a:prstGeom prst="rect">
            <a:avLst/>
          </a:prstGeom>
        </p:spPr>
      </p:pic>
    </p:spTree>
    <p:extLst>
      <p:ext uri="{BB962C8B-B14F-4D97-AF65-F5344CB8AC3E}">
        <p14:creationId xmlns:p14="http://schemas.microsoft.com/office/powerpoint/2010/main" val="793263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785BA3-DE92-4565-B807-9C64BC47CDB3}"/>
              </a:ext>
            </a:extLst>
          </p:cNvPr>
          <p:cNvSpPr txBox="1">
            <a:spLocks noChangeArrowheads="1"/>
          </p:cNvSpPr>
          <p:nvPr/>
        </p:nvSpPr>
        <p:spPr>
          <a:xfrm>
            <a:off x="474784" y="173563"/>
            <a:ext cx="6483800"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Announcements: COP26</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pic>
        <p:nvPicPr>
          <p:cNvPr id="4" name="Picture 3">
            <a:extLst>
              <a:ext uri="{FF2B5EF4-FFF2-40B4-BE49-F238E27FC236}">
                <a16:creationId xmlns:a16="http://schemas.microsoft.com/office/drawing/2014/main" id="{A047E747-1182-4881-89D7-B601C9959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84" y="2043303"/>
            <a:ext cx="5257800" cy="390525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97664DA2-4440-4BE2-B91D-3006AEED9622}"/>
              </a:ext>
            </a:extLst>
          </p:cNvPr>
          <p:cNvSpPr txBox="1"/>
          <p:nvPr/>
        </p:nvSpPr>
        <p:spPr>
          <a:xfrm>
            <a:off x="6704336" y="2553406"/>
            <a:ext cx="3803904" cy="2677656"/>
          </a:xfrm>
          <a:prstGeom prst="rect">
            <a:avLst/>
          </a:prstGeom>
          <a:noFill/>
        </p:spPr>
        <p:txBody>
          <a:bodyPr wrap="square" rtlCol="0">
            <a:spAutoFit/>
          </a:bodyPr>
          <a:lstStyle/>
          <a:p>
            <a:r>
              <a:rPr lang="en-US" sz="2400" b="0" i="0" dirty="0">
                <a:solidFill>
                  <a:srgbClr val="212529"/>
                </a:solidFill>
                <a:effectLst/>
                <a:latin typeface="Rubik-Regular"/>
              </a:rPr>
              <a:t>The </a:t>
            </a:r>
            <a:r>
              <a:rPr lang="en-US" sz="2400" b="0" i="0" dirty="0">
                <a:solidFill>
                  <a:srgbClr val="00B050"/>
                </a:solidFill>
                <a:effectLst/>
                <a:latin typeface="Rubik-Regular"/>
              </a:rPr>
              <a:t>COP26 </a:t>
            </a:r>
            <a:r>
              <a:rPr lang="en-US" sz="2400" b="0" i="0" dirty="0">
                <a:solidFill>
                  <a:srgbClr val="212529"/>
                </a:solidFill>
                <a:effectLst/>
                <a:latin typeface="Rubik-Regular"/>
              </a:rPr>
              <a:t>summit brought parties together to accelerate action towards the goals of the Paris Agreement and the UN Framework Convention on Climate Change.</a:t>
            </a:r>
            <a:endParaRPr lang="en-US" sz="2400" dirty="0"/>
          </a:p>
        </p:txBody>
      </p:sp>
    </p:spTree>
    <p:extLst>
      <p:ext uri="{BB962C8B-B14F-4D97-AF65-F5344CB8AC3E}">
        <p14:creationId xmlns:p14="http://schemas.microsoft.com/office/powerpoint/2010/main" val="80708874"/>
      </p:ext>
    </p:extLst>
  </p:cSld>
  <p:clrMapOvr>
    <a:masterClrMapping/>
  </p:clrMapOvr>
  <p:transition spd="med">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3ECFB3A5-6F80-4CBF-A5A4-CA0B03BB3B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22"/>
          <a:stretch/>
        </p:blipFill>
        <p:spPr bwMode="auto">
          <a:xfrm>
            <a:off x="1020234" y="896630"/>
            <a:ext cx="10151533" cy="5064741"/>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651BE06B-B204-4594-BCD6-C3E1422BEBEA}"/>
              </a:ext>
            </a:extLst>
          </p:cNvPr>
          <p:cNvSpPr>
            <a:spLocks noGrp="1"/>
          </p:cNvSpPr>
          <p:nvPr>
            <p:ph type="title"/>
          </p:nvPr>
        </p:nvSpPr>
        <p:spPr>
          <a:xfrm>
            <a:off x="457200" y="457200"/>
            <a:ext cx="10364451" cy="476636"/>
          </a:xfrm>
        </p:spPr>
        <p:txBody>
          <a:bodyPr>
            <a:normAutofit fontScale="90000"/>
          </a:bodyPr>
          <a:lstStyle/>
          <a:p>
            <a:r>
              <a:rPr lang="en-US" dirty="0"/>
              <a:t>2035 Sustainability Goals</a:t>
            </a:r>
          </a:p>
        </p:txBody>
      </p:sp>
      <p:sp>
        <p:nvSpPr>
          <p:cNvPr id="2" name="Rectangle 1">
            <a:extLst>
              <a:ext uri="{FF2B5EF4-FFF2-40B4-BE49-F238E27FC236}">
                <a16:creationId xmlns:a16="http://schemas.microsoft.com/office/drawing/2014/main" id="{C6B05326-6AE9-4C4E-8514-A882264C9B12}"/>
              </a:ext>
            </a:extLst>
          </p:cNvPr>
          <p:cNvSpPr/>
          <p:nvPr/>
        </p:nvSpPr>
        <p:spPr>
          <a:xfrm>
            <a:off x="7272169" y="3614569"/>
            <a:ext cx="2033196" cy="64545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2F361A23-76F1-459F-B32C-A6C901C44C17}"/>
              </a:ext>
            </a:extLst>
          </p:cNvPr>
          <p:cNvSpPr/>
          <p:nvPr/>
        </p:nvSpPr>
        <p:spPr>
          <a:xfrm>
            <a:off x="7272169" y="2142723"/>
            <a:ext cx="2033196" cy="64545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Date Placeholder 8">
            <a:extLst>
              <a:ext uri="{FF2B5EF4-FFF2-40B4-BE49-F238E27FC236}">
                <a16:creationId xmlns:a16="http://schemas.microsoft.com/office/drawing/2014/main" id="{45500704-9E9E-4C61-B510-EA1886021FC0}"/>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11/5/2021</a:t>
            </a:r>
            <a:endPar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24393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6644-93B4-A949-98C6-D1CA574A8889}"/>
              </a:ext>
            </a:extLst>
          </p:cNvPr>
          <p:cNvSpPr>
            <a:spLocks noGrp="1"/>
          </p:cNvSpPr>
          <p:nvPr>
            <p:ph type="title"/>
          </p:nvPr>
        </p:nvSpPr>
        <p:spPr/>
        <p:txBody>
          <a:bodyPr/>
          <a:lstStyle/>
          <a:p>
            <a:r>
              <a:rPr lang="en-US" dirty="0"/>
              <a:t>Our 2035 EV Goal</a:t>
            </a:r>
          </a:p>
        </p:txBody>
      </p:sp>
      <p:sp>
        <p:nvSpPr>
          <p:cNvPr id="4" name="Content Placeholder 3">
            <a:extLst>
              <a:ext uri="{FF2B5EF4-FFF2-40B4-BE49-F238E27FC236}">
                <a16:creationId xmlns:a16="http://schemas.microsoft.com/office/drawing/2014/main" id="{14CED998-B492-7F48-B40E-5B435FA66206}"/>
              </a:ext>
            </a:extLst>
          </p:cNvPr>
          <p:cNvSpPr>
            <a:spLocks noGrp="1"/>
          </p:cNvSpPr>
          <p:nvPr>
            <p:ph sz="quarter" idx="12"/>
          </p:nvPr>
        </p:nvSpPr>
        <p:spPr/>
        <p:txBody>
          <a:bodyPr/>
          <a:lstStyle/>
          <a:p>
            <a:r>
              <a:rPr lang="en-US" dirty="0"/>
              <a:t>Support the enablement of 500,000 EVs in SRP’s service territory and manage 90% of EV charging.</a:t>
            </a:r>
          </a:p>
        </p:txBody>
      </p:sp>
    </p:spTree>
    <p:extLst>
      <p:ext uri="{BB962C8B-B14F-4D97-AF65-F5344CB8AC3E}">
        <p14:creationId xmlns:p14="http://schemas.microsoft.com/office/powerpoint/2010/main" val="2902908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96C0-236E-4B24-93C7-C04331422696}"/>
              </a:ext>
            </a:extLst>
          </p:cNvPr>
          <p:cNvSpPr>
            <a:spLocks noGrp="1"/>
          </p:cNvSpPr>
          <p:nvPr>
            <p:ph type="title"/>
          </p:nvPr>
        </p:nvSpPr>
        <p:spPr/>
        <p:txBody>
          <a:bodyPr>
            <a:normAutofit fontScale="90000"/>
          </a:bodyPr>
          <a:lstStyle/>
          <a:p>
            <a:r>
              <a:rPr lang="en-US" dirty="0"/>
              <a:t>SRP EV Strategy</a:t>
            </a:r>
          </a:p>
        </p:txBody>
      </p:sp>
      <p:grpSp>
        <p:nvGrpSpPr>
          <p:cNvPr id="7" name="Group 6">
            <a:extLst>
              <a:ext uri="{FF2B5EF4-FFF2-40B4-BE49-F238E27FC236}">
                <a16:creationId xmlns:a16="http://schemas.microsoft.com/office/drawing/2014/main" id="{8F919BBC-32C9-412D-81A8-BFD99F16B94A}"/>
              </a:ext>
            </a:extLst>
          </p:cNvPr>
          <p:cNvGrpSpPr/>
          <p:nvPr/>
        </p:nvGrpSpPr>
        <p:grpSpPr>
          <a:xfrm>
            <a:off x="1296625" y="1271811"/>
            <a:ext cx="9347764" cy="4314377"/>
            <a:chOff x="839086" y="1170880"/>
            <a:chExt cx="10649858" cy="5029200"/>
          </a:xfrm>
        </p:grpSpPr>
        <p:sp>
          <p:nvSpPr>
            <p:cNvPr id="8" name="Rectangle: Rounded Corners 7">
              <a:extLst>
                <a:ext uri="{FF2B5EF4-FFF2-40B4-BE49-F238E27FC236}">
                  <a16:creationId xmlns:a16="http://schemas.microsoft.com/office/drawing/2014/main" id="{273A1D0E-9266-4FF7-86FE-5DDBBD47B6FB}"/>
                </a:ext>
              </a:extLst>
            </p:cNvPr>
            <p:cNvSpPr/>
            <p:nvPr/>
          </p:nvSpPr>
          <p:spPr>
            <a:xfrm rot="16200000">
              <a:off x="-989714" y="2999680"/>
              <a:ext cx="5029200" cy="13716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5391"/>
                  </a:solidFill>
                  <a:effectLst/>
                  <a:uLnTx/>
                  <a:uFillTx/>
                  <a:latin typeface="Arial" panose="020B0604020202020204"/>
                  <a:ea typeface="+mn-ea"/>
                  <a:cs typeface="+mn-cs"/>
                </a:rPr>
                <a:t>Policy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5391"/>
                  </a:solidFill>
                  <a:effectLst/>
                  <a:uLnTx/>
                  <a:uFillTx/>
                  <a:latin typeface="Arial" panose="020B0604020202020204"/>
                  <a:ea typeface="+mn-ea"/>
                  <a:cs typeface="+mn-cs"/>
                </a:rPr>
                <a:t>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95391"/>
                  </a:solidFill>
                  <a:effectLst/>
                  <a:uLnTx/>
                  <a:uFillTx/>
                  <a:latin typeface="Arial" panose="020B0604020202020204"/>
                  <a:ea typeface="+mn-ea"/>
                  <a:cs typeface="+mn-cs"/>
                </a:rPr>
                <a:t>Education &amp; Awareness</a:t>
              </a:r>
            </a:p>
          </p:txBody>
        </p:sp>
        <p:graphicFrame>
          <p:nvGraphicFramePr>
            <p:cNvPr id="9" name="Diagram 8">
              <a:extLst>
                <a:ext uri="{FF2B5EF4-FFF2-40B4-BE49-F238E27FC236}">
                  <a16:creationId xmlns:a16="http://schemas.microsoft.com/office/drawing/2014/main" id="{9E131CDB-B77E-41A2-A888-C47D49120619}"/>
                </a:ext>
              </a:extLst>
            </p:cNvPr>
            <p:cNvGraphicFramePr/>
            <p:nvPr/>
          </p:nvGraphicFramePr>
          <p:xfrm>
            <a:off x="2344944" y="1170880"/>
            <a:ext cx="91440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House">
              <a:extLst>
                <a:ext uri="{FF2B5EF4-FFF2-40B4-BE49-F238E27FC236}">
                  <a16:creationId xmlns:a16="http://schemas.microsoft.com/office/drawing/2014/main" id="{9E2A3742-75AA-4567-9C86-903011719A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53225" y="1596318"/>
              <a:ext cx="548640" cy="548640"/>
            </a:xfrm>
            <a:prstGeom prst="rect">
              <a:avLst/>
            </a:prstGeom>
          </p:spPr>
        </p:pic>
        <p:pic>
          <p:nvPicPr>
            <p:cNvPr id="11" name="Graphic 10" descr="City">
              <a:extLst>
                <a:ext uri="{FF2B5EF4-FFF2-40B4-BE49-F238E27FC236}">
                  <a16:creationId xmlns:a16="http://schemas.microsoft.com/office/drawing/2014/main" id="{42C32787-37C6-45B4-9A8B-EF4E0E6BC7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49975" y="3065155"/>
              <a:ext cx="548640" cy="548640"/>
            </a:xfrm>
            <a:prstGeom prst="rect">
              <a:avLst/>
            </a:prstGeom>
          </p:spPr>
        </p:pic>
        <p:pic>
          <p:nvPicPr>
            <p:cNvPr id="12" name="Graphic 11" descr="Battery charging">
              <a:extLst>
                <a:ext uri="{FF2B5EF4-FFF2-40B4-BE49-F238E27FC236}">
                  <a16:creationId xmlns:a16="http://schemas.microsoft.com/office/drawing/2014/main" id="{CEE8E57D-AEDB-4E4E-AA79-2F26EDA0D7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49975" y="5508070"/>
              <a:ext cx="548640" cy="548640"/>
            </a:xfrm>
            <a:prstGeom prst="rect">
              <a:avLst/>
            </a:prstGeom>
          </p:spPr>
        </p:pic>
        <p:pic>
          <p:nvPicPr>
            <p:cNvPr id="13" name="Graphic 12" descr="Bus">
              <a:extLst>
                <a:ext uri="{FF2B5EF4-FFF2-40B4-BE49-F238E27FC236}">
                  <a16:creationId xmlns:a16="http://schemas.microsoft.com/office/drawing/2014/main" id="{2CAEFD9A-8AA2-448F-B16F-2738388C75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49975" y="4200906"/>
              <a:ext cx="548640" cy="548640"/>
            </a:xfrm>
            <a:prstGeom prst="rect">
              <a:avLst/>
            </a:prstGeom>
          </p:spPr>
        </p:pic>
      </p:grpSp>
      <p:sp>
        <p:nvSpPr>
          <p:cNvPr id="16" name="Date Placeholder 15">
            <a:extLst>
              <a:ext uri="{FF2B5EF4-FFF2-40B4-BE49-F238E27FC236}">
                <a16:creationId xmlns:a16="http://schemas.microsoft.com/office/drawing/2014/main" id="{0F566916-6791-4F69-A8A8-7D80187E39D5}"/>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11/5/2021</a:t>
            </a:r>
            <a:endPar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7345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96C0-236E-4B24-93C7-C04331422696}"/>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Supporting the Enablement of 500,000 EVs</a:t>
            </a:r>
            <a:br>
              <a:rPr lang="en-US" dirty="0">
                <a:latin typeface="Arial" panose="020B0604020202020204" pitchFamily="34" charset="0"/>
                <a:cs typeface="Arial" panose="020B0604020202020204" pitchFamily="34" charset="0"/>
              </a:rPr>
            </a:br>
            <a:r>
              <a:rPr lang="en-US" sz="3100" dirty="0">
                <a:solidFill>
                  <a:schemeClr val="bg2"/>
                </a:solidFill>
                <a:latin typeface="Arial" panose="020B0604020202020204" pitchFamily="34" charset="0"/>
                <a:cs typeface="Arial" panose="020B0604020202020204" pitchFamily="34" charset="0"/>
              </a:rPr>
              <a:t>Commercial Programs</a:t>
            </a:r>
            <a:endParaRPr lang="en-US" dirty="0">
              <a:solidFill>
                <a:schemeClr val="bg2"/>
              </a:solidFill>
            </a:endParaRPr>
          </a:p>
        </p:txBody>
      </p:sp>
      <p:sp>
        <p:nvSpPr>
          <p:cNvPr id="14" name="TextBox 13">
            <a:extLst>
              <a:ext uri="{FF2B5EF4-FFF2-40B4-BE49-F238E27FC236}">
                <a16:creationId xmlns:a16="http://schemas.microsoft.com/office/drawing/2014/main" id="{C184ADF9-3B99-4C26-9DD0-5B07185C1439}"/>
              </a:ext>
            </a:extLst>
          </p:cNvPr>
          <p:cNvSpPr txBox="1"/>
          <p:nvPr/>
        </p:nvSpPr>
        <p:spPr>
          <a:xfrm>
            <a:off x="1144830" y="1792415"/>
            <a:ext cx="28346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Business Charging Station Rebate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$1,500 per L2 port</a:t>
            </a:r>
          </a:p>
        </p:txBody>
      </p:sp>
      <p:sp>
        <p:nvSpPr>
          <p:cNvPr id="15" name="TextBox 14">
            <a:extLst>
              <a:ext uri="{FF2B5EF4-FFF2-40B4-BE49-F238E27FC236}">
                <a16:creationId xmlns:a16="http://schemas.microsoft.com/office/drawing/2014/main" id="{AB3FB679-6501-432D-A65E-28A3EFD4481A}"/>
              </a:ext>
            </a:extLst>
          </p:cNvPr>
          <p:cNvSpPr txBox="1"/>
          <p:nvPr/>
        </p:nvSpPr>
        <p:spPr>
          <a:xfrm>
            <a:off x="1138057" y="4477479"/>
            <a:ext cx="28346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NEW! –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Fleet Electrification 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Up to $20,000 to evaluate converting to electric</a:t>
            </a:r>
          </a:p>
        </p:txBody>
      </p:sp>
      <p:sp>
        <p:nvSpPr>
          <p:cNvPr id="16" name="TextBox 15">
            <a:extLst>
              <a:ext uri="{FF2B5EF4-FFF2-40B4-BE49-F238E27FC236}">
                <a16:creationId xmlns:a16="http://schemas.microsoft.com/office/drawing/2014/main" id="{D0F6D04C-3FA3-45EA-A1D3-AF064A702ED0}"/>
              </a:ext>
            </a:extLst>
          </p:cNvPr>
          <p:cNvSpPr txBox="1"/>
          <p:nvPr/>
        </p:nvSpPr>
        <p:spPr>
          <a:xfrm>
            <a:off x="4957651" y="1792415"/>
            <a:ext cx="301752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Charging Make-Ready Incentive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$2,500 per L2 port to cover cost of infrastructure for </a:t>
            </a:r>
            <a:r>
              <a:rPr kumimoji="0" lang="en-US" sz="20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munis</a:t>
            </a:r>
            <a:r>
              <a:rPr kumimoji="0" lang="en-US" sz="2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non-profits, schools &amp; multifamily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7" name="Graphic 16" descr="City">
            <a:extLst>
              <a:ext uri="{FF2B5EF4-FFF2-40B4-BE49-F238E27FC236}">
                <a16:creationId xmlns:a16="http://schemas.microsoft.com/office/drawing/2014/main" id="{A812830D-21C7-4444-8F3D-6F8FAF7F59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1792415"/>
            <a:ext cx="548640" cy="548640"/>
          </a:xfrm>
          <a:prstGeom prst="rect">
            <a:avLst/>
          </a:prstGeom>
        </p:spPr>
      </p:pic>
      <p:pic>
        <p:nvPicPr>
          <p:cNvPr id="18" name="Graphic 17" descr="Tools">
            <a:extLst>
              <a:ext uri="{FF2B5EF4-FFF2-40B4-BE49-F238E27FC236}">
                <a16:creationId xmlns:a16="http://schemas.microsoft.com/office/drawing/2014/main" id="{E722C87A-692F-4D08-8F97-076C389A4223}"/>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3273" y="3070260"/>
            <a:ext cx="548640" cy="548640"/>
          </a:xfrm>
          <a:prstGeom prst="rect">
            <a:avLst/>
          </a:prstGeom>
        </p:spPr>
      </p:pic>
      <p:pic>
        <p:nvPicPr>
          <p:cNvPr id="19" name="Graphic 18" descr="Truck">
            <a:extLst>
              <a:ext uri="{FF2B5EF4-FFF2-40B4-BE49-F238E27FC236}">
                <a16:creationId xmlns:a16="http://schemas.microsoft.com/office/drawing/2014/main" id="{BD2EF9B3-8C53-4A69-96AD-3B3F69E985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3273" y="4392996"/>
            <a:ext cx="548640" cy="548640"/>
          </a:xfrm>
          <a:prstGeom prst="rect">
            <a:avLst/>
          </a:prstGeom>
        </p:spPr>
      </p:pic>
      <p:pic>
        <p:nvPicPr>
          <p:cNvPr id="20" name="Picture 19">
            <a:extLst>
              <a:ext uri="{FF2B5EF4-FFF2-40B4-BE49-F238E27FC236}">
                <a16:creationId xmlns:a16="http://schemas.microsoft.com/office/drawing/2014/main" id="{3253EE34-8DD3-4CFE-BA4F-713732E2110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5985" r="5481"/>
          <a:stretch/>
        </p:blipFill>
        <p:spPr>
          <a:xfrm>
            <a:off x="7725007" y="1473846"/>
            <a:ext cx="4114800" cy="4290108"/>
          </a:xfrm>
          <a:prstGeom prst="parallelogram">
            <a:avLst/>
          </a:prstGeom>
        </p:spPr>
      </p:pic>
      <p:sp>
        <p:nvSpPr>
          <p:cNvPr id="21" name="TextBox 20">
            <a:extLst>
              <a:ext uri="{FF2B5EF4-FFF2-40B4-BE49-F238E27FC236}">
                <a16:creationId xmlns:a16="http://schemas.microsoft.com/office/drawing/2014/main" id="{01B39202-5AA6-4CD7-B9C6-575595888778}"/>
              </a:ext>
            </a:extLst>
          </p:cNvPr>
          <p:cNvSpPr txBox="1"/>
          <p:nvPr/>
        </p:nvSpPr>
        <p:spPr>
          <a:xfrm>
            <a:off x="1138057" y="2958613"/>
            <a:ext cx="28346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New Home Charging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Pre-Wire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$300 per home to homebuilders</a:t>
            </a:r>
          </a:p>
        </p:txBody>
      </p:sp>
      <p:pic>
        <p:nvPicPr>
          <p:cNvPr id="22" name="Graphic 21" descr="Money">
            <a:extLst>
              <a:ext uri="{FF2B5EF4-FFF2-40B4-BE49-F238E27FC236}">
                <a16:creationId xmlns:a16="http://schemas.microsoft.com/office/drawing/2014/main" id="{B0FF35BC-F350-4E24-9945-18B4486522C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70021" y="1792415"/>
            <a:ext cx="548640" cy="548640"/>
          </a:xfrm>
          <a:prstGeom prst="rect">
            <a:avLst/>
          </a:prstGeom>
        </p:spPr>
      </p:pic>
      <p:sp>
        <p:nvSpPr>
          <p:cNvPr id="9" name="Date Placeholder 8">
            <a:extLst>
              <a:ext uri="{FF2B5EF4-FFF2-40B4-BE49-F238E27FC236}">
                <a16:creationId xmlns:a16="http://schemas.microsoft.com/office/drawing/2014/main" id="{D7F7E1E9-E60B-4E55-B788-6F169485387A}"/>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11/5/2021</a:t>
            </a:r>
            <a:endPar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0243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96C0-236E-4B24-93C7-C04331422696}"/>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Supporting the Enablement of 500,000 EVs</a:t>
            </a:r>
            <a:br>
              <a:rPr lang="en-US" dirty="0">
                <a:latin typeface="Arial" panose="020B0604020202020204" pitchFamily="34" charset="0"/>
                <a:cs typeface="Arial" panose="020B0604020202020204" pitchFamily="34" charset="0"/>
              </a:rPr>
            </a:br>
            <a:r>
              <a:rPr lang="en-US" sz="3100" dirty="0">
                <a:solidFill>
                  <a:schemeClr val="bg2"/>
                </a:solidFill>
                <a:latin typeface="Arial" panose="020B0604020202020204" pitchFamily="34" charset="0"/>
                <a:cs typeface="Arial" panose="020B0604020202020204" pitchFamily="34" charset="0"/>
              </a:rPr>
              <a:t>Residential Programs</a:t>
            </a:r>
            <a:endParaRPr lang="en-US" dirty="0">
              <a:solidFill>
                <a:schemeClr val="bg2"/>
              </a:solidFill>
            </a:endParaRPr>
          </a:p>
        </p:txBody>
      </p:sp>
      <p:pic>
        <p:nvPicPr>
          <p:cNvPr id="23" name="Picture 22">
            <a:extLst>
              <a:ext uri="{FF2B5EF4-FFF2-40B4-BE49-F238E27FC236}">
                <a16:creationId xmlns:a16="http://schemas.microsoft.com/office/drawing/2014/main" id="{5B2E053B-3260-4C78-9097-225D44D90EFC}"/>
              </a:ext>
            </a:extLst>
          </p:cNvPr>
          <p:cNvPicPr>
            <a:picLocks noChangeAspect="1"/>
          </p:cNvPicPr>
          <p:nvPr/>
        </p:nvPicPr>
        <p:blipFill rotWithShape="1">
          <a:blip r:embed="rId2"/>
          <a:srcRect l="2058" r="-1"/>
          <a:stretch/>
        </p:blipFill>
        <p:spPr>
          <a:xfrm>
            <a:off x="7717212" y="1511654"/>
            <a:ext cx="4017588" cy="4229907"/>
          </a:xfrm>
          <a:prstGeom prst="parallelogram">
            <a:avLst/>
          </a:prstGeom>
        </p:spPr>
      </p:pic>
      <p:pic>
        <p:nvPicPr>
          <p:cNvPr id="24" name="Graphic 23" descr="Users">
            <a:extLst>
              <a:ext uri="{FF2B5EF4-FFF2-40B4-BE49-F238E27FC236}">
                <a16:creationId xmlns:a16="http://schemas.microsoft.com/office/drawing/2014/main" id="{87550701-5662-40AD-A6AC-A475FBD24D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1792415"/>
            <a:ext cx="548640" cy="548640"/>
          </a:xfrm>
          <a:prstGeom prst="rect">
            <a:avLst/>
          </a:prstGeom>
        </p:spPr>
      </p:pic>
      <p:pic>
        <p:nvPicPr>
          <p:cNvPr id="25" name="Graphic 24" descr="Clock">
            <a:extLst>
              <a:ext uri="{FF2B5EF4-FFF2-40B4-BE49-F238E27FC236}">
                <a16:creationId xmlns:a16="http://schemas.microsoft.com/office/drawing/2014/main" id="{9E5EF9D4-A178-4607-AAEF-0A7E1E0E06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200" y="3077968"/>
            <a:ext cx="548640" cy="548640"/>
          </a:xfrm>
          <a:prstGeom prst="rect">
            <a:avLst/>
          </a:prstGeom>
        </p:spPr>
      </p:pic>
      <p:pic>
        <p:nvPicPr>
          <p:cNvPr id="26" name="Graphic 25" descr="Electric car">
            <a:extLst>
              <a:ext uri="{FF2B5EF4-FFF2-40B4-BE49-F238E27FC236}">
                <a16:creationId xmlns:a16="http://schemas.microsoft.com/office/drawing/2014/main" id="{D7902D55-2EA1-41CB-8E4E-1518D4A53B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02768" y="1792415"/>
            <a:ext cx="548640" cy="548640"/>
          </a:xfrm>
          <a:prstGeom prst="rect">
            <a:avLst/>
          </a:prstGeom>
        </p:spPr>
      </p:pic>
      <p:pic>
        <p:nvPicPr>
          <p:cNvPr id="27" name="Graphic 26" descr="Calculator">
            <a:extLst>
              <a:ext uri="{FF2B5EF4-FFF2-40B4-BE49-F238E27FC236}">
                <a16:creationId xmlns:a16="http://schemas.microsoft.com/office/drawing/2014/main" id="{96A936E2-69FD-4586-B5B0-11FE2E18B1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7200" y="4363521"/>
            <a:ext cx="548640" cy="548640"/>
          </a:xfrm>
          <a:prstGeom prst="rect">
            <a:avLst/>
          </a:prstGeom>
        </p:spPr>
      </p:pic>
      <p:sp>
        <p:nvSpPr>
          <p:cNvPr id="28" name="TextBox 27">
            <a:extLst>
              <a:ext uri="{FF2B5EF4-FFF2-40B4-BE49-F238E27FC236}">
                <a16:creationId xmlns:a16="http://schemas.microsoft.com/office/drawing/2014/main" id="{FA6C11B5-691C-4F7B-9195-9F4CF88C490A}"/>
              </a:ext>
            </a:extLst>
          </p:cNvPr>
          <p:cNvSpPr txBox="1"/>
          <p:nvPr/>
        </p:nvSpPr>
        <p:spPr>
          <a:xfrm>
            <a:off x="1136984" y="1792415"/>
            <a:ext cx="28346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Tell us about your EV, get a $50 bill credit</a:t>
            </a:r>
          </a:p>
        </p:txBody>
      </p:sp>
      <p:sp>
        <p:nvSpPr>
          <p:cNvPr id="29" name="TextBox 28">
            <a:extLst>
              <a:ext uri="{FF2B5EF4-FFF2-40B4-BE49-F238E27FC236}">
                <a16:creationId xmlns:a16="http://schemas.microsoft.com/office/drawing/2014/main" id="{5C92F47F-4DEF-4BB7-B844-4436C616AAE7}"/>
              </a:ext>
            </a:extLst>
          </p:cNvPr>
          <p:cNvSpPr txBox="1"/>
          <p:nvPr/>
        </p:nvSpPr>
        <p:spPr>
          <a:xfrm>
            <a:off x="1136984" y="3077968"/>
            <a:ext cx="28346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 Price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Save money by charging off-peak at home</a:t>
            </a:r>
          </a:p>
        </p:txBody>
      </p:sp>
      <p:sp>
        <p:nvSpPr>
          <p:cNvPr id="30" name="TextBox 29">
            <a:extLst>
              <a:ext uri="{FF2B5EF4-FFF2-40B4-BE49-F238E27FC236}">
                <a16:creationId xmlns:a16="http://schemas.microsoft.com/office/drawing/2014/main" id="{7D010CED-8832-4238-853B-F4CDD26C5683}"/>
              </a:ext>
            </a:extLst>
          </p:cNvPr>
          <p:cNvSpPr txBox="1"/>
          <p:nvPr/>
        </p:nvSpPr>
        <p:spPr>
          <a:xfrm>
            <a:off x="1136984" y="4363521"/>
            <a:ext cx="28346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 Calculator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Compare models to find the right EV for you</a:t>
            </a:r>
          </a:p>
        </p:txBody>
      </p:sp>
      <p:sp>
        <p:nvSpPr>
          <p:cNvPr id="32" name="TextBox 31">
            <a:extLst>
              <a:ext uri="{FF2B5EF4-FFF2-40B4-BE49-F238E27FC236}">
                <a16:creationId xmlns:a16="http://schemas.microsoft.com/office/drawing/2014/main" id="{C2B6A3AE-D890-45FA-91FE-F1DA3CC7B076}"/>
              </a:ext>
            </a:extLst>
          </p:cNvPr>
          <p:cNvSpPr txBox="1"/>
          <p:nvPr/>
        </p:nvSpPr>
        <p:spPr>
          <a:xfrm>
            <a:off x="4716980" y="1792415"/>
            <a:ext cx="28346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 Charging Station Rebate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$250 towards a smart home charging station</a:t>
            </a:r>
          </a:p>
        </p:txBody>
      </p:sp>
      <p:sp>
        <p:nvSpPr>
          <p:cNvPr id="9" name="Date Placeholder 8">
            <a:extLst>
              <a:ext uri="{FF2B5EF4-FFF2-40B4-BE49-F238E27FC236}">
                <a16:creationId xmlns:a16="http://schemas.microsoft.com/office/drawing/2014/main" id="{797BFD21-AB99-4601-AEF8-CC024301AC48}"/>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11/5/2021</a:t>
            </a:r>
            <a:endPar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48587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D7F02-1D9E-495F-83B5-0128632DEBD4}"/>
              </a:ext>
            </a:extLst>
          </p:cNvPr>
          <p:cNvSpPr>
            <a:spLocks noGrp="1"/>
          </p:cNvSpPr>
          <p:nvPr>
            <p:ph type="title"/>
          </p:nvPr>
        </p:nvSpPr>
        <p:spPr/>
        <p:txBody>
          <a:bodyPr>
            <a:normAutofit fontScale="90000"/>
          </a:bodyPr>
          <a:lstStyle/>
          <a:p>
            <a:r>
              <a:rPr lang="en-US" dirty="0"/>
              <a:t>Managing 90% of EV Charging</a:t>
            </a:r>
          </a:p>
        </p:txBody>
      </p:sp>
      <p:graphicFrame>
        <p:nvGraphicFramePr>
          <p:cNvPr id="8" name="Table 7">
            <a:extLst>
              <a:ext uri="{FF2B5EF4-FFF2-40B4-BE49-F238E27FC236}">
                <a16:creationId xmlns:a16="http://schemas.microsoft.com/office/drawing/2014/main" id="{9FBEDF86-7190-4B87-A6D3-C2B726858FD1}"/>
              </a:ext>
            </a:extLst>
          </p:cNvPr>
          <p:cNvGraphicFramePr>
            <a:graphicFrameLocks noGrp="1"/>
          </p:cNvGraphicFramePr>
          <p:nvPr/>
        </p:nvGraphicFramePr>
        <p:xfrm>
          <a:off x="6096000" y="1846118"/>
          <a:ext cx="4868380" cy="3566160"/>
        </p:xfrm>
        <a:graphic>
          <a:graphicData uri="http://schemas.openxmlformats.org/drawingml/2006/table">
            <a:tbl>
              <a:tblPr firstRow="1" bandRow="1">
                <a:tableStyleId>{7DF18680-E054-41AD-8BC1-D1AEF772440D}</a:tableStyleId>
              </a:tblPr>
              <a:tblGrid>
                <a:gridCol w="2434190">
                  <a:extLst>
                    <a:ext uri="{9D8B030D-6E8A-4147-A177-3AD203B41FA5}">
                      <a16:colId xmlns:a16="http://schemas.microsoft.com/office/drawing/2014/main" val="3385283075"/>
                    </a:ext>
                  </a:extLst>
                </a:gridCol>
                <a:gridCol w="2434190">
                  <a:extLst>
                    <a:ext uri="{9D8B030D-6E8A-4147-A177-3AD203B41FA5}">
                      <a16:colId xmlns:a16="http://schemas.microsoft.com/office/drawing/2014/main" val="2157432621"/>
                    </a:ext>
                  </a:extLst>
                </a:gridCol>
              </a:tblGrid>
              <a:tr h="357397">
                <a:tc gridSpan="2">
                  <a:txBody>
                    <a:bodyPr/>
                    <a:lstStyle/>
                    <a:p>
                      <a:pPr algn="ctr"/>
                      <a:r>
                        <a:rPr lang="en-US" sz="2400" dirty="0"/>
                        <a:t>Managed Charging Examples</a:t>
                      </a:r>
                      <a:endParaRPr lang="en-US" sz="2400" dirty="0">
                        <a:solidFill>
                          <a:schemeClr val="tx1"/>
                        </a:solidFill>
                      </a:endParaRPr>
                    </a:p>
                  </a:txBody>
                  <a:tcPr/>
                </a:tc>
                <a:tc hMerge="1">
                  <a:txBody>
                    <a:bodyPr/>
                    <a:lstStyle/>
                    <a:p>
                      <a:endParaRPr lang="en-US" dirty="0"/>
                    </a:p>
                  </a:txBody>
                  <a:tcPr/>
                </a:tc>
                <a:extLst>
                  <a:ext uri="{0D108BD9-81ED-4DB2-BD59-A6C34878D82A}">
                    <a16:rowId xmlns:a16="http://schemas.microsoft.com/office/drawing/2014/main" val="3759920403"/>
                  </a:ext>
                </a:extLst>
              </a:tr>
              <a:tr h="357397">
                <a:tc>
                  <a:txBody>
                    <a:bodyPr/>
                    <a:lstStyle/>
                    <a:p>
                      <a:pPr algn="ctr"/>
                      <a:r>
                        <a:rPr lang="en-US" sz="1800" b="1" dirty="0"/>
                        <a:t>Passive</a:t>
                      </a:r>
                    </a:p>
                  </a:txBody>
                  <a:tcPr/>
                </a:tc>
                <a:tc>
                  <a:txBody>
                    <a:bodyPr/>
                    <a:lstStyle/>
                    <a:p>
                      <a:pPr algn="ctr"/>
                      <a:r>
                        <a:rPr lang="en-US" sz="1800" b="1" dirty="0"/>
                        <a:t>Active</a:t>
                      </a:r>
                    </a:p>
                  </a:txBody>
                  <a:tcPr/>
                </a:tc>
                <a:extLst>
                  <a:ext uri="{0D108BD9-81ED-4DB2-BD59-A6C34878D82A}">
                    <a16:rowId xmlns:a16="http://schemas.microsoft.com/office/drawing/2014/main" val="3482011333"/>
                  </a:ext>
                </a:extLst>
              </a:tr>
              <a:tr h="804143">
                <a:tc>
                  <a:txBody>
                    <a:bodyPr/>
                    <a:lstStyle/>
                    <a:p>
                      <a:pPr algn="ctr"/>
                      <a:r>
                        <a:rPr lang="en-US" sz="1800" dirty="0"/>
                        <a:t>Time-varying rates, including</a:t>
                      </a:r>
                      <a:r>
                        <a:rPr lang="en-US" sz="1800" baseline="0" dirty="0"/>
                        <a:t> TOU &amp; hourly dynamic rates</a:t>
                      </a:r>
                      <a:endParaRPr lang="en-US" sz="1800" dirty="0"/>
                    </a:p>
                  </a:txBody>
                  <a:tcPr anchor="ctr"/>
                </a:tc>
                <a:tc>
                  <a:txBody>
                    <a:bodyPr/>
                    <a:lstStyle/>
                    <a:p>
                      <a:pPr algn="ctr"/>
                      <a:r>
                        <a:rPr lang="en-US" sz="1800" dirty="0"/>
                        <a:t>Direct load control via charging device</a:t>
                      </a:r>
                    </a:p>
                  </a:txBody>
                  <a:tcPr anchor="ctr"/>
                </a:tc>
                <a:extLst>
                  <a:ext uri="{0D108BD9-81ED-4DB2-BD59-A6C34878D82A}">
                    <a16:rowId xmlns:a16="http://schemas.microsoft.com/office/drawing/2014/main" val="3518207799"/>
                  </a:ext>
                </a:extLst>
              </a:tr>
              <a:tr h="804143">
                <a:tc>
                  <a:txBody>
                    <a:bodyPr/>
                    <a:lstStyle/>
                    <a:p>
                      <a:pPr algn="ctr"/>
                      <a:r>
                        <a:rPr lang="en-US" sz="1800" dirty="0"/>
                        <a:t>Communication to customer to reduce charging load</a:t>
                      </a:r>
                    </a:p>
                  </a:txBody>
                  <a:tcPr anchor="ctr"/>
                </a:tc>
                <a:tc>
                  <a:txBody>
                    <a:bodyPr/>
                    <a:lstStyle/>
                    <a:p>
                      <a:pPr algn="ctr"/>
                      <a:r>
                        <a:rPr lang="en-US" sz="1800" dirty="0"/>
                        <a:t>Direct load control via automaker</a:t>
                      </a:r>
                      <a:r>
                        <a:rPr lang="en-US" sz="1800" baseline="0" dirty="0"/>
                        <a:t> telematics</a:t>
                      </a:r>
                      <a:endParaRPr lang="en-US" sz="1800" dirty="0"/>
                    </a:p>
                  </a:txBody>
                  <a:tcPr anchor="ctr"/>
                </a:tc>
                <a:extLst>
                  <a:ext uri="{0D108BD9-81ED-4DB2-BD59-A6C34878D82A}">
                    <a16:rowId xmlns:a16="http://schemas.microsoft.com/office/drawing/2014/main" val="1565523754"/>
                  </a:ext>
                </a:extLst>
              </a:tr>
              <a:tr h="603001">
                <a:tc>
                  <a:txBody>
                    <a:bodyPr/>
                    <a:lstStyle/>
                    <a:p>
                      <a:pPr algn="ctr"/>
                      <a:r>
                        <a:rPr lang="en-US" sz="1800" dirty="0"/>
                        <a:t>Incentive</a:t>
                      </a:r>
                      <a:r>
                        <a:rPr lang="en-US" sz="1800" baseline="0" dirty="0"/>
                        <a:t> or rewards programs for </a:t>
                      </a:r>
                      <a:r>
                        <a:rPr lang="en-US" sz="1800" dirty="0"/>
                        <a:t>off-peak charging</a:t>
                      </a:r>
                    </a:p>
                  </a:txBody>
                  <a:tcPr anchor="ctr"/>
                </a:tc>
                <a:tc>
                  <a:txBody>
                    <a:bodyPr/>
                    <a:lstStyle/>
                    <a:p>
                      <a:pPr algn="ctr"/>
                      <a:r>
                        <a:rPr lang="en-US" sz="1800" dirty="0"/>
                        <a:t>Direct load control via a smart circuit breaker or panel</a:t>
                      </a:r>
                    </a:p>
                  </a:txBody>
                  <a:tcPr anchor="ctr"/>
                </a:tc>
                <a:extLst>
                  <a:ext uri="{0D108BD9-81ED-4DB2-BD59-A6C34878D82A}">
                    <a16:rowId xmlns:a16="http://schemas.microsoft.com/office/drawing/2014/main" val="678830705"/>
                  </a:ext>
                </a:extLst>
              </a:tr>
            </a:tbl>
          </a:graphicData>
        </a:graphic>
      </p:graphicFrame>
      <p:sp>
        <p:nvSpPr>
          <p:cNvPr id="11" name="Date Placeholder 10">
            <a:extLst>
              <a:ext uri="{FF2B5EF4-FFF2-40B4-BE49-F238E27FC236}">
                <a16:creationId xmlns:a16="http://schemas.microsoft.com/office/drawing/2014/main" id="{C3B51175-6E82-4DC0-A313-BC1C6D7A3851}"/>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11/5/2021</a:t>
            </a:r>
            <a:endPar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861C1D62-78C0-4BB7-BB5C-D29F263F5CCC}"/>
              </a:ext>
            </a:extLst>
          </p:cNvPr>
          <p:cNvPicPr>
            <a:picLocks noChangeAspect="1"/>
          </p:cNvPicPr>
          <p:nvPr/>
        </p:nvPicPr>
        <p:blipFill>
          <a:blip r:embed="rId2"/>
          <a:stretch>
            <a:fillRect/>
          </a:stretch>
        </p:blipFill>
        <p:spPr>
          <a:xfrm>
            <a:off x="457200" y="1827674"/>
            <a:ext cx="4865030" cy="3603048"/>
          </a:xfrm>
          <a:prstGeom prst="rect">
            <a:avLst/>
          </a:prstGeom>
        </p:spPr>
      </p:pic>
    </p:spTree>
    <p:extLst>
      <p:ext uri="{BB962C8B-B14F-4D97-AF65-F5344CB8AC3E}">
        <p14:creationId xmlns:p14="http://schemas.microsoft.com/office/powerpoint/2010/main" val="3834346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96ED-A34B-4C41-B0DF-76BECABC54CE}"/>
              </a:ext>
            </a:extLst>
          </p:cNvPr>
          <p:cNvSpPr>
            <a:spLocks noGrp="1"/>
          </p:cNvSpPr>
          <p:nvPr>
            <p:ph type="title"/>
          </p:nvPr>
        </p:nvSpPr>
        <p:spPr/>
        <p:txBody>
          <a:bodyPr>
            <a:normAutofit fontScale="90000"/>
          </a:bodyPr>
          <a:lstStyle/>
          <a:p>
            <a:r>
              <a:rPr lang="en-US" dirty="0"/>
              <a:t>Current and Future Research Efforts </a:t>
            </a:r>
          </a:p>
        </p:txBody>
      </p:sp>
      <p:sp>
        <p:nvSpPr>
          <p:cNvPr id="3" name="Slide Number Placeholder 2">
            <a:extLst>
              <a:ext uri="{FF2B5EF4-FFF2-40B4-BE49-F238E27FC236}">
                <a16:creationId xmlns:a16="http://schemas.microsoft.com/office/drawing/2014/main" id="{58D4BE83-0724-C94B-8D68-BD669343A7F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DB2F47-229F-47A2-8706-DC58E3C64166}" type="slidenum">
              <a:rPr kumimoji="0" lang="en-US" sz="800" b="0" i="0" u="none" strike="noStrike" kern="1200" cap="none" spc="0" normalizeH="0" baseline="0" noProof="0" smtClean="0">
                <a:ln>
                  <a:noFill/>
                </a:ln>
                <a:solidFill>
                  <a:srgbClr val="FFFFFF">
                    <a:lumMod val="75000"/>
                  </a:srgbClr>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srgbClr val="FFFFFF">
                  <a:lumMod val="75000"/>
                </a:srgbClr>
              </a:solidFill>
              <a:effectLst/>
              <a:uLnTx/>
              <a:uFillTx/>
              <a:latin typeface="Arial" charset="0"/>
              <a:ea typeface="+mn-ea"/>
              <a:cs typeface="+mn-cs"/>
            </a:endParaRPr>
          </a:p>
        </p:txBody>
      </p:sp>
      <p:sp>
        <p:nvSpPr>
          <p:cNvPr id="5" name="Content Placeholder 4">
            <a:extLst>
              <a:ext uri="{FF2B5EF4-FFF2-40B4-BE49-F238E27FC236}">
                <a16:creationId xmlns:a16="http://schemas.microsoft.com/office/drawing/2014/main" id="{119C7884-F131-DD4A-B905-A821B96BD49B}"/>
              </a:ext>
            </a:extLst>
          </p:cNvPr>
          <p:cNvSpPr>
            <a:spLocks noGrp="1"/>
          </p:cNvSpPr>
          <p:nvPr>
            <p:ph sz="quarter" idx="12"/>
          </p:nvPr>
        </p:nvSpPr>
        <p:spPr>
          <a:xfrm>
            <a:off x="457200" y="933836"/>
            <a:ext cx="11277600" cy="559917"/>
          </a:xfrm>
        </p:spPr>
        <p:txBody>
          <a:bodyPr/>
          <a:lstStyle/>
          <a:p>
            <a:r>
              <a:rPr lang="en-US" dirty="0"/>
              <a:t>Planning for the future: Grid enablement, public charging</a:t>
            </a:r>
          </a:p>
        </p:txBody>
      </p:sp>
      <p:sp>
        <p:nvSpPr>
          <p:cNvPr id="6" name="Date Placeholder 5">
            <a:extLst>
              <a:ext uri="{FF2B5EF4-FFF2-40B4-BE49-F238E27FC236}">
                <a16:creationId xmlns:a16="http://schemas.microsoft.com/office/drawing/2014/main" id="{8A6F8A62-2FEA-9446-AD8A-B98FD011EA7E}"/>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C4789-02B2-6145-8279-7661D096996E}" type="datetime1">
              <a:rPr kumimoji="0" lang="en-US" sz="800" b="0"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11/5/2021</a:t>
            </a:fld>
            <a:endPar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sp>
        <p:nvSpPr>
          <p:cNvPr id="13" name="Content Placeholder 4">
            <a:extLst>
              <a:ext uri="{FF2B5EF4-FFF2-40B4-BE49-F238E27FC236}">
                <a16:creationId xmlns:a16="http://schemas.microsoft.com/office/drawing/2014/main" id="{46A5A3AC-8C40-4723-BD96-6D9C370DB4D1}"/>
              </a:ext>
            </a:extLst>
          </p:cNvPr>
          <p:cNvSpPr txBox="1">
            <a:spLocks/>
          </p:cNvSpPr>
          <p:nvPr/>
        </p:nvSpPr>
        <p:spPr>
          <a:xfrm>
            <a:off x="457200" y="1602768"/>
            <a:ext cx="11541512" cy="3464823"/>
          </a:xfrm>
          <a:prstGeom prst="rect">
            <a:avLst/>
          </a:prstGeom>
        </p:spPr>
        <p:txBody>
          <a:bodyPr vert="horz" lIns="0" tIns="0" rIns="0" bIns="0" rtlCol="0">
            <a:normAutofit/>
          </a:bodyPr>
          <a:lstStyle>
            <a:lvl1pPr marL="0" indent="0" algn="l" defTabSz="914400" rtl="0" eaLnBrk="1" latinLnBrk="0" hangingPunct="1">
              <a:lnSpc>
                <a:spcPct val="120000"/>
              </a:lnSpc>
              <a:spcBef>
                <a:spcPts val="1000"/>
              </a:spcBef>
              <a:buClr>
                <a:schemeClr val="tx2"/>
              </a:buClr>
              <a:buSzPct val="125000"/>
              <a:buFont typeface="LucidaGrande" charset="0"/>
              <a:buNone/>
              <a:defRPr sz="2200" kern="1200" cap="none" baseline="0">
                <a:solidFill>
                  <a:schemeClr val="bg2"/>
                </a:solidFill>
                <a:effectLst/>
                <a:latin typeface="Arial" charset="0"/>
                <a:ea typeface="+mn-ea"/>
                <a:cs typeface="+mn-cs"/>
              </a:defRPr>
            </a:lvl1pPr>
            <a:lvl2pPr marL="6858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2pPr>
            <a:lvl3pPr marL="9144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3pPr>
            <a:lvl4pPr marL="11430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4pPr>
            <a:lvl5pPr marL="1371600" indent="-228600" algn="l" defTabSz="914400" rtl="0" eaLnBrk="1" latinLnBrk="0" hangingPunct="1">
              <a:lnSpc>
                <a:spcPts val="1800"/>
              </a:lnSpc>
              <a:spcBef>
                <a:spcPts val="1400"/>
              </a:spcBef>
              <a:buClrTx/>
              <a:buSzPct val="100000"/>
              <a:buFont typeface="Arial" panose="020B0604020202020204" pitchFamily="34" charset="0"/>
              <a:buChar char="•"/>
              <a:defRPr sz="1800" kern="1200" cap="none" baseline="0">
                <a:solidFill>
                  <a:schemeClr val="tx1"/>
                </a:solidFill>
                <a:effectLst/>
                <a:latin typeface="Arial" charset="0"/>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0"/>
              </a:spcAft>
              <a:buClr>
                <a:srgbClr val="095391"/>
              </a:buClr>
              <a:buSzPct val="125000"/>
              <a:buFont typeface="Arial" panose="020B0604020202020204" pitchFamily="34" charset="0"/>
              <a:buChar char="•"/>
              <a:tabLst/>
              <a:defRPr/>
            </a:pPr>
            <a:r>
              <a:rPr kumimoji="0" lang="en-US" sz="2200" b="0" i="0" u="none" strike="noStrike" kern="1200" cap="none" spc="0" normalizeH="0" baseline="0" noProof="0" dirty="0">
                <a:ln>
                  <a:noFill/>
                </a:ln>
                <a:solidFill>
                  <a:srgbClr val="0386C1"/>
                </a:solidFill>
                <a:effectLst/>
                <a:uLnTx/>
                <a:uFillTx/>
                <a:latin typeface="Arial" charset="0"/>
                <a:ea typeface="+mn-ea"/>
                <a:cs typeface="+mn-cs"/>
              </a:rPr>
              <a:t>Grid scenario planning and transformer load management</a:t>
            </a:r>
          </a:p>
          <a:p>
            <a:pPr marL="342900" marR="0" lvl="0" indent="-342900" algn="l" defTabSz="914400" rtl="0" eaLnBrk="1" fontAlgn="auto" latinLnBrk="0" hangingPunct="1">
              <a:lnSpc>
                <a:spcPct val="120000"/>
              </a:lnSpc>
              <a:spcBef>
                <a:spcPts val="1000"/>
              </a:spcBef>
              <a:spcAft>
                <a:spcPts val="0"/>
              </a:spcAft>
              <a:buClr>
                <a:srgbClr val="095391"/>
              </a:buClr>
              <a:buSzPct val="125000"/>
              <a:buFont typeface="Arial" panose="020B0604020202020204" pitchFamily="34" charset="0"/>
              <a:buChar char="•"/>
              <a:tabLst/>
              <a:defRPr/>
            </a:pPr>
            <a:r>
              <a:rPr kumimoji="0" lang="en-US" sz="2200" b="0" i="0" u="none" strike="noStrike" kern="1200" cap="none" spc="0" normalizeH="0" baseline="0" noProof="0" dirty="0">
                <a:ln>
                  <a:noFill/>
                </a:ln>
                <a:solidFill>
                  <a:srgbClr val="0386C1"/>
                </a:solidFill>
                <a:effectLst/>
                <a:uLnTx/>
                <a:uFillTx/>
                <a:latin typeface="Arial" charset="0"/>
                <a:ea typeface="+mn-ea"/>
                <a:cs typeface="+mn-cs"/>
              </a:rPr>
              <a:t>Spatial correlation between public charging, site design, and EV adoption</a:t>
            </a:r>
          </a:p>
          <a:p>
            <a:pPr marL="342900" marR="0" lvl="0" indent="-342900" algn="l" defTabSz="914400" rtl="0" eaLnBrk="1" fontAlgn="auto" latinLnBrk="0" hangingPunct="1">
              <a:lnSpc>
                <a:spcPct val="120000"/>
              </a:lnSpc>
              <a:spcBef>
                <a:spcPts val="1000"/>
              </a:spcBef>
              <a:spcAft>
                <a:spcPts val="0"/>
              </a:spcAft>
              <a:buClr>
                <a:srgbClr val="095391"/>
              </a:buClr>
              <a:buSzPct val="125000"/>
              <a:buFont typeface="Arial" panose="020B0604020202020204" pitchFamily="34" charset="0"/>
              <a:buChar char="•"/>
              <a:tabLst/>
              <a:defRPr/>
            </a:pPr>
            <a:r>
              <a:rPr kumimoji="0" lang="en-US" sz="2200" b="0" i="0" u="none" strike="noStrike" kern="1200" cap="none" spc="0" normalizeH="0" baseline="0" noProof="0" dirty="0">
                <a:ln>
                  <a:noFill/>
                </a:ln>
                <a:solidFill>
                  <a:srgbClr val="0386C1"/>
                </a:solidFill>
                <a:effectLst/>
                <a:uLnTx/>
                <a:uFillTx/>
                <a:latin typeface="Arial" charset="0"/>
                <a:ea typeface="+mn-ea"/>
                <a:cs typeface="+mn-cs"/>
              </a:rPr>
              <a:t>Calculating annual net regional emissions reductions from EV adoption</a:t>
            </a:r>
          </a:p>
          <a:p>
            <a:pPr marL="342900" marR="0" lvl="0" indent="-342900" algn="l" defTabSz="914400" rtl="0" eaLnBrk="1" fontAlgn="auto" latinLnBrk="0" hangingPunct="1">
              <a:lnSpc>
                <a:spcPct val="120000"/>
              </a:lnSpc>
              <a:spcBef>
                <a:spcPts val="1000"/>
              </a:spcBef>
              <a:spcAft>
                <a:spcPts val="0"/>
              </a:spcAft>
              <a:buClr>
                <a:srgbClr val="095391"/>
              </a:buClr>
              <a:buSzPct val="125000"/>
              <a:buFont typeface="Arial" panose="020B0604020202020204" pitchFamily="34" charset="0"/>
              <a:buChar char="•"/>
              <a:tabLst/>
              <a:defRPr/>
            </a:pPr>
            <a:endParaRPr kumimoji="0" lang="en-US" sz="2200" b="0" i="0" u="none" strike="noStrike" kern="1200" cap="none" spc="0" normalizeH="0" baseline="0" noProof="0" dirty="0">
              <a:ln>
                <a:noFill/>
              </a:ln>
              <a:solidFill>
                <a:srgbClr val="0386C1"/>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CF10D0E4-6D52-49EE-AA59-4D796F063D7D}"/>
              </a:ext>
            </a:extLst>
          </p:cNvPr>
          <p:cNvPicPr>
            <a:picLocks noChangeAspect="1"/>
          </p:cNvPicPr>
          <p:nvPr/>
        </p:nvPicPr>
        <p:blipFill>
          <a:blip r:embed="rId3"/>
          <a:stretch>
            <a:fillRect/>
          </a:stretch>
        </p:blipFill>
        <p:spPr>
          <a:xfrm>
            <a:off x="0" y="3144388"/>
            <a:ext cx="12192000" cy="2779776"/>
          </a:xfrm>
          <a:prstGeom prst="rect">
            <a:avLst/>
          </a:prstGeom>
        </p:spPr>
      </p:pic>
    </p:spTree>
    <p:extLst>
      <p:ext uri="{BB962C8B-B14F-4D97-AF65-F5344CB8AC3E}">
        <p14:creationId xmlns:p14="http://schemas.microsoft.com/office/powerpoint/2010/main" val="3446356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6644-93B4-A949-98C6-D1CA574A8889}"/>
              </a:ext>
            </a:extLst>
          </p:cNvPr>
          <p:cNvSpPr>
            <a:spLocks noGrp="1"/>
          </p:cNvSpPr>
          <p:nvPr>
            <p:ph type="title"/>
          </p:nvPr>
        </p:nvSpPr>
        <p:spPr/>
        <p:txBody>
          <a:bodyPr/>
          <a:lstStyle/>
          <a:p>
            <a:r>
              <a:rPr lang="en-US" dirty="0"/>
              <a:t>Meeting our EV Goals</a:t>
            </a:r>
          </a:p>
        </p:txBody>
      </p:sp>
      <p:sp>
        <p:nvSpPr>
          <p:cNvPr id="4" name="Content Placeholder 3">
            <a:extLst>
              <a:ext uri="{FF2B5EF4-FFF2-40B4-BE49-F238E27FC236}">
                <a16:creationId xmlns:a16="http://schemas.microsoft.com/office/drawing/2014/main" id="{14CED998-B492-7F48-B40E-5B435FA66206}"/>
              </a:ext>
            </a:extLst>
          </p:cNvPr>
          <p:cNvSpPr>
            <a:spLocks noGrp="1"/>
          </p:cNvSpPr>
          <p:nvPr>
            <p:ph sz="quarter" idx="12"/>
          </p:nvPr>
        </p:nvSpPr>
        <p:spPr/>
        <p:txBody>
          <a:bodyPr>
            <a:normAutofit fontScale="92500" lnSpcReduction="20000"/>
          </a:bodyPr>
          <a:lstStyle/>
          <a:p>
            <a:r>
              <a:rPr lang="en-US" dirty="0"/>
              <a:t>SRP is committed to working together to optimize transportation electrification and seize the benefits it can bring our customers and community.</a:t>
            </a:r>
          </a:p>
        </p:txBody>
      </p:sp>
    </p:spTree>
    <p:extLst>
      <p:ext uri="{BB962C8B-B14F-4D97-AF65-F5344CB8AC3E}">
        <p14:creationId xmlns:p14="http://schemas.microsoft.com/office/powerpoint/2010/main" val="946731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blip>
          <a:stretch>
            <a:fillRect/>
          </a:stretch>
        </p:blipFill>
        <p:spPr>
          <a:xfrm>
            <a:off x="-4611" y="5697668"/>
            <a:ext cx="1562727" cy="1149285"/>
          </a:xfrm>
          <a:prstGeom prst="rect">
            <a:avLst/>
          </a:prstGeom>
          <a:solidFill>
            <a:schemeClr val="tx1"/>
          </a:solidFill>
        </p:spPr>
      </p:pic>
      <p:sp>
        <p:nvSpPr>
          <p:cNvPr id="3" name="Rectangle 2"/>
          <p:cNvSpPr txBox="1">
            <a:spLocks noChangeArrowheads="1"/>
          </p:cNvSpPr>
          <p:nvPr/>
        </p:nvSpPr>
        <p:spPr>
          <a:xfrm>
            <a:off x="1905738" y="245693"/>
            <a:ext cx="6384822"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2" name="TextBox 1"/>
          <p:cNvSpPr txBox="1"/>
          <p:nvPr/>
        </p:nvSpPr>
        <p:spPr>
          <a:xfrm>
            <a:off x="6523464" y="1513091"/>
            <a:ext cx="5452946" cy="4616648"/>
          </a:xfrm>
          <a:prstGeom prst="rect">
            <a:avLst/>
          </a:prstGeom>
          <a:noFill/>
          <a:ln>
            <a:solidFill>
              <a:schemeClr val="tx1"/>
            </a:solidFill>
          </a:ln>
        </p:spPr>
        <p:txBody>
          <a:bodyPr wrap="square" rtlCol="0">
            <a:spAutoFit/>
          </a:bodyPr>
          <a:lstStyle/>
          <a:p>
            <a:r>
              <a:rPr lang="en-US" sz="2400" dirty="0"/>
              <a:t>Tesla aims to triple the Supercharger network in two years</a:t>
            </a:r>
          </a:p>
          <a:p>
            <a:endParaRPr lang="en-US" sz="1200" dirty="0"/>
          </a:p>
          <a:p>
            <a:r>
              <a:rPr lang="en-US" sz="2400" i="0" dirty="0">
                <a:solidFill>
                  <a:srgbClr val="000000"/>
                </a:solidFill>
                <a:effectLst/>
                <a:latin typeface="+mj-lt"/>
              </a:rPr>
              <a:t>Tesla CEO Elon Musk confirmed in July that Tesla will be </a:t>
            </a:r>
            <a:r>
              <a:rPr lang="en-US" sz="2400" i="0" u="none" strike="noStrike" dirty="0">
                <a:solidFill>
                  <a:schemeClr val="accent5">
                    <a:lumMod val="50000"/>
                  </a:schemeClr>
                </a:solidFill>
                <a:effectLst/>
                <a:latin typeface="+mj-lt"/>
                <a:hlinkClick r:id="rId4"/>
              </a:rPr>
              <a:t>making its Supercharger network available to other EVs</a:t>
            </a:r>
            <a:r>
              <a:rPr lang="en-US" sz="2400" i="0" u="none" strike="noStrike" dirty="0">
                <a:solidFill>
                  <a:schemeClr val="accent5">
                    <a:lumMod val="50000"/>
                  </a:schemeClr>
                </a:solidFill>
                <a:effectLst/>
                <a:latin typeface="+mj-lt"/>
              </a:rPr>
              <a:t> in the US</a:t>
            </a:r>
            <a:r>
              <a:rPr lang="en-US" sz="2400" i="0" dirty="0">
                <a:solidFill>
                  <a:schemeClr val="accent5">
                    <a:lumMod val="50000"/>
                  </a:schemeClr>
                </a:solidFill>
                <a:effectLst/>
                <a:latin typeface="+mj-lt"/>
              </a:rPr>
              <a:t> </a:t>
            </a:r>
            <a:r>
              <a:rPr lang="en-US" sz="2400" i="0" dirty="0">
                <a:solidFill>
                  <a:srgbClr val="000000"/>
                </a:solidFill>
                <a:effectLst/>
                <a:latin typeface="+mj-lt"/>
              </a:rPr>
              <a:t>later in the year</a:t>
            </a:r>
          </a:p>
          <a:p>
            <a:endParaRPr lang="en-US" sz="1400" i="0" dirty="0">
              <a:solidFill>
                <a:srgbClr val="000000"/>
              </a:solidFill>
              <a:effectLst/>
              <a:latin typeface="+mj-lt"/>
            </a:endParaRPr>
          </a:p>
          <a:p>
            <a:r>
              <a:rPr lang="en-US" sz="2400" dirty="0">
                <a:solidFill>
                  <a:srgbClr val="000000"/>
                </a:solidFill>
                <a:latin typeface="+mj-lt"/>
              </a:rPr>
              <a:t>10 test sites in Holland to gauge demand</a:t>
            </a:r>
            <a:endParaRPr lang="en-US" sz="2400" dirty="0">
              <a:latin typeface="+mj-lt"/>
            </a:endParaRPr>
          </a:p>
          <a:p>
            <a:endParaRPr lang="en-US" sz="2400" dirty="0"/>
          </a:p>
        </p:txBody>
      </p:sp>
      <p:sp>
        <p:nvSpPr>
          <p:cNvPr id="15" name="Rectangle 2"/>
          <p:cNvSpPr txBox="1">
            <a:spLocks noChangeArrowheads="1"/>
          </p:cNvSpPr>
          <p:nvPr/>
        </p:nvSpPr>
        <p:spPr>
          <a:xfrm>
            <a:off x="474784" y="173563"/>
            <a:ext cx="5270241"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In the News</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pic>
        <p:nvPicPr>
          <p:cNvPr id="4" name="Picture 3">
            <a:extLst>
              <a:ext uri="{FF2B5EF4-FFF2-40B4-BE49-F238E27FC236}">
                <a16:creationId xmlns:a16="http://schemas.microsoft.com/office/drawing/2014/main" id="{16462272-C9D5-487E-AC0B-404FB77991F2}"/>
              </a:ext>
            </a:extLst>
          </p:cNvPr>
          <p:cNvPicPr>
            <a:picLocks noChangeAspect="1"/>
          </p:cNvPicPr>
          <p:nvPr/>
        </p:nvPicPr>
        <p:blipFill>
          <a:blip r:embed="rId5"/>
          <a:stretch>
            <a:fillRect/>
          </a:stretch>
        </p:blipFill>
        <p:spPr>
          <a:xfrm>
            <a:off x="0" y="1349830"/>
            <a:ext cx="6335488" cy="4223658"/>
          </a:xfrm>
          <a:prstGeom prst="rect">
            <a:avLst/>
          </a:prstGeom>
        </p:spPr>
      </p:pic>
      <p:pic>
        <p:nvPicPr>
          <p:cNvPr id="5" name="Picture 4">
            <a:extLst>
              <a:ext uri="{FF2B5EF4-FFF2-40B4-BE49-F238E27FC236}">
                <a16:creationId xmlns:a16="http://schemas.microsoft.com/office/drawing/2014/main" id="{D37E0E3D-4863-49E4-B10A-05DC7705EC65}"/>
              </a:ext>
            </a:extLst>
          </p:cNvPr>
          <p:cNvPicPr>
            <a:picLocks noChangeAspect="1"/>
          </p:cNvPicPr>
          <p:nvPr/>
        </p:nvPicPr>
        <p:blipFill>
          <a:blip r:embed="rId6"/>
          <a:stretch>
            <a:fillRect/>
          </a:stretch>
        </p:blipFill>
        <p:spPr>
          <a:xfrm>
            <a:off x="1558116" y="5697668"/>
            <a:ext cx="2045055" cy="1151553"/>
          </a:xfrm>
          <a:prstGeom prst="rect">
            <a:avLst/>
          </a:prstGeom>
        </p:spPr>
      </p:pic>
      <p:pic>
        <p:nvPicPr>
          <p:cNvPr id="8" name="Picture 7">
            <a:extLst>
              <a:ext uri="{FF2B5EF4-FFF2-40B4-BE49-F238E27FC236}">
                <a16:creationId xmlns:a16="http://schemas.microsoft.com/office/drawing/2014/main" id="{9E22C705-E8A1-47E5-A04A-BF853BE2199B}"/>
              </a:ext>
            </a:extLst>
          </p:cNvPr>
          <p:cNvPicPr>
            <a:picLocks noChangeAspect="1"/>
          </p:cNvPicPr>
          <p:nvPr/>
        </p:nvPicPr>
        <p:blipFill>
          <a:blip r:embed="rId7"/>
          <a:stretch>
            <a:fillRect/>
          </a:stretch>
        </p:blipFill>
        <p:spPr>
          <a:xfrm>
            <a:off x="3603172" y="5697668"/>
            <a:ext cx="2181786" cy="1149285"/>
          </a:xfrm>
          <a:prstGeom prst="rect">
            <a:avLst/>
          </a:prstGeom>
        </p:spPr>
      </p:pic>
      <p:pic>
        <p:nvPicPr>
          <p:cNvPr id="12" name="Picture 11">
            <a:extLst>
              <a:ext uri="{FF2B5EF4-FFF2-40B4-BE49-F238E27FC236}">
                <a16:creationId xmlns:a16="http://schemas.microsoft.com/office/drawing/2014/main" id="{3BFEB081-336E-4AA7-A608-8848F23948CE}"/>
              </a:ext>
            </a:extLst>
          </p:cNvPr>
          <p:cNvPicPr>
            <a:picLocks noChangeAspect="1"/>
          </p:cNvPicPr>
          <p:nvPr/>
        </p:nvPicPr>
        <p:blipFill>
          <a:blip r:embed="rId8"/>
          <a:stretch>
            <a:fillRect/>
          </a:stretch>
        </p:blipFill>
        <p:spPr>
          <a:xfrm>
            <a:off x="5784958" y="5695400"/>
            <a:ext cx="2281026" cy="1149286"/>
          </a:xfrm>
          <a:prstGeom prst="rect">
            <a:avLst/>
          </a:prstGeom>
        </p:spPr>
      </p:pic>
      <p:pic>
        <p:nvPicPr>
          <p:cNvPr id="14" name="Picture 13">
            <a:extLst>
              <a:ext uri="{FF2B5EF4-FFF2-40B4-BE49-F238E27FC236}">
                <a16:creationId xmlns:a16="http://schemas.microsoft.com/office/drawing/2014/main" id="{73DF3674-B346-4506-B7EE-96D87C7329C4}"/>
              </a:ext>
            </a:extLst>
          </p:cNvPr>
          <p:cNvPicPr>
            <a:picLocks noChangeAspect="1"/>
          </p:cNvPicPr>
          <p:nvPr/>
        </p:nvPicPr>
        <p:blipFill>
          <a:blip r:embed="rId9"/>
          <a:stretch>
            <a:fillRect/>
          </a:stretch>
        </p:blipFill>
        <p:spPr>
          <a:xfrm>
            <a:off x="8065984" y="5693133"/>
            <a:ext cx="2045055" cy="1149284"/>
          </a:xfrm>
          <a:prstGeom prst="rect">
            <a:avLst/>
          </a:prstGeom>
        </p:spPr>
      </p:pic>
      <p:pic>
        <p:nvPicPr>
          <p:cNvPr id="16" name="Picture 15">
            <a:extLst>
              <a:ext uri="{FF2B5EF4-FFF2-40B4-BE49-F238E27FC236}">
                <a16:creationId xmlns:a16="http://schemas.microsoft.com/office/drawing/2014/main" id="{9EB631BE-B142-4C76-823C-93467A736F87}"/>
              </a:ext>
            </a:extLst>
          </p:cNvPr>
          <p:cNvPicPr>
            <a:picLocks noChangeAspect="1"/>
          </p:cNvPicPr>
          <p:nvPr/>
        </p:nvPicPr>
        <p:blipFill>
          <a:blip r:embed="rId10"/>
          <a:stretch>
            <a:fillRect/>
          </a:stretch>
        </p:blipFill>
        <p:spPr>
          <a:xfrm>
            <a:off x="10111039" y="5693133"/>
            <a:ext cx="2045055" cy="1149284"/>
          </a:xfrm>
          <a:prstGeom prst="rect">
            <a:avLst/>
          </a:prstGeom>
        </p:spPr>
      </p:pic>
    </p:spTree>
    <p:extLst>
      <p:ext uri="{BB962C8B-B14F-4D97-AF65-F5344CB8AC3E}">
        <p14:creationId xmlns:p14="http://schemas.microsoft.com/office/powerpoint/2010/main" val="4228456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blip>
          <a:stretch>
            <a:fillRect/>
          </a:stretch>
        </p:blipFill>
        <p:spPr>
          <a:xfrm>
            <a:off x="-4611" y="5697668"/>
            <a:ext cx="1562727" cy="1149285"/>
          </a:xfrm>
          <a:prstGeom prst="rect">
            <a:avLst/>
          </a:prstGeom>
          <a:solidFill>
            <a:schemeClr val="tx1"/>
          </a:solidFill>
        </p:spPr>
      </p:pic>
      <p:sp>
        <p:nvSpPr>
          <p:cNvPr id="3" name="Rectangle 2"/>
          <p:cNvSpPr txBox="1">
            <a:spLocks noChangeArrowheads="1"/>
          </p:cNvSpPr>
          <p:nvPr/>
        </p:nvSpPr>
        <p:spPr>
          <a:xfrm>
            <a:off x="1905738" y="245693"/>
            <a:ext cx="6384822"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2" name="TextBox 1"/>
          <p:cNvSpPr txBox="1"/>
          <p:nvPr/>
        </p:nvSpPr>
        <p:spPr>
          <a:xfrm>
            <a:off x="7112273" y="1505415"/>
            <a:ext cx="4952117" cy="3600986"/>
          </a:xfrm>
          <a:prstGeom prst="rect">
            <a:avLst/>
          </a:prstGeom>
          <a:noFill/>
          <a:ln>
            <a:solidFill>
              <a:schemeClr val="tx1"/>
            </a:solidFill>
          </a:ln>
        </p:spPr>
        <p:txBody>
          <a:bodyPr wrap="square" rtlCol="0">
            <a:spAutoFit/>
          </a:bodyPr>
          <a:lstStyle/>
          <a:p>
            <a:r>
              <a:rPr lang="en-US" sz="2400" i="0" dirty="0">
                <a:solidFill>
                  <a:srgbClr val="0070C0"/>
                </a:solidFill>
                <a:effectLst/>
                <a:latin typeface="+mn-lt"/>
              </a:rPr>
              <a:t>"Stella Vita" </a:t>
            </a:r>
            <a:r>
              <a:rPr lang="en-US" sz="2400" i="0" dirty="0">
                <a:solidFill>
                  <a:srgbClr val="000000"/>
                </a:solidFill>
                <a:effectLst/>
                <a:latin typeface="+mn-lt"/>
              </a:rPr>
              <a:t>is a campervan for two people that is entirely powered by the solar panels on its roof.</a:t>
            </a:r>
          </a:p>
          <a:p>
            <a:pPr algn="l"/>
            <a:r>
              <a:rPr lang="en-US" sz="2400" i="0" dirty="0">
                <a:solidFill>
                  <a:srgbClr val="0070C0"/>
                </a:solidFill>
                <a:effectLst/>
                <a:latin typeface="+mn-lt"/>
              </a:rPr>
              <a:t>"Stella Vita</a:t>
            </a:r>
            <a:r>
              <a:rPr lang="en-US" sz="2400" dirty="0">
                <a:solidFill>
                  <a:srgbClr val="0070C0"/>
                </a:solidFill>
                <a:latin typeface="+mn-lt"/>
              </a:rPr>
              <a:t>"  </a:t>
            </a:r>
            <a:r>
              <a:rPr lang="en-US" sz="2400" dirty="0">
                <a:solidFill>
                  <a:srgbClr val="000000"/>
                </a:solidFill>
                <a:latin typeface="+mn-lt"/>
              </a:rPr>
              <a:t>described as a self-sustaining house on wheels," has </a:t>
            </a:r>
            <a:r>
              <a:rPr lang="en-US" sz="2400" i="0" dirty="0">
                <a:solidFill>
                  <a:srgbClr val="000000"/>
                </a:solidFill>
                <a:effectLst/>
                <a:latin typeface="+mn-lt"/>
              </a:rPr>
              <a:t>driven almost 1,242 miles)without stopping for fuel or plugging in to charge.</a:t>
            </a:r>
            <a:endParaRPr lang="en-US" sz="2400" dirty="0">
              <a:latin typeface="+mn-lt"/>
            </a:endParaRPr>
          </a:p>
        </p:txBody>
      </p:sp>
      <p:sp>
        <p:nvSpPr>
          <p:cNvPr id="15" name="Rectangle 2"/>
          <p:cNvSpPr txBox="1">
            <a:spLocks noChangeArrowheads="1"/>
          </p:cNvSpPr>
          <p:nvPr/>
        </p:nvSpPr>
        <p:spPr>
          <a:xfrm>
            <a:off x="474784" y="173563"/>
            <a:ext cx="5270241"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In the News</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pic>
        <p:nvPicPr>
          <p:cNvPr id="4" name="Picture 3">
            <a:extLst>
              <a:ext uri="{FF2B5EF4-FFF2-40B4-BE49-F238E27FC236}">
                <a16:creationId xmlns:a16="http://schemas.microsoft.com/office/drawing/2014/main" id="{16462272-C9D5-487E-AC0B-404FB77991F2}"/>
              </a:ext>
            </a:extLst>
          </p:cNvPr>
          <p:cNvPicPr>
            <a:picLocks noChangeAspect="1"/>
          </p:cNvPicPr>
          <p:nvPr/>
        </p:nvPicPr>
        <p:blipFill>
          <a:blip r:embed="rId4"/>
          <a:stretch>
            <a:fillRect/>
          </a:stretch>
        </p:blipFill>
        <p:spPr>
          <a:xfrm>
            <a:off x="1558116" y="5705469"/>
            <a:ext cx="1686917" cy="1124611"/>
          </a:xfrm>
          <a:prstGeom prst="rect">
            <a:avLst/>
          </a:prstGeom>
        </p:spPr>
      </p:pic>
      <p:pic>
        <p:nvPicPr>
          <p:cNvPr id="5" name="Picture 4">
            <a:extLst>
              <a:ext uri="{FF2B5EF4-FFF2-40B4-BE49-F238E27FC236}">
                <a16:creationId xmlns:a16="http://schemas.microsoft.com/office/drawing/2014/main" id="{D37E0E3D-4863-49E4-B10A-05DC7705EC65}"/>
              </a:ext>
            </a:extLst>
          </p:cNvPr>
          <p:cNvPicPr>
            <a:picLocks noChangeAspect="1"/>
          </p:cNvPicPr>
          <p:nvPr/>
        </p:nvPicPr>
        <p:blipFill>
          <a:blip r:embed="rId5"/>
          <a:stretch>
            <a:fillRect/>
          </a:stretch>
        </p:blipFill>
        <p:spPr>
          <a:xfrm>
            <a:off x="127609" y="1505415"/>
            <a:ext cx="6876550" cy="3872127"/>
          </a:xfrm>
          <a:prstGeom prst="rect">
            <a:avLst/>
          </a:prstGeom>
        </p:spPr>
      </p:pic>
      <p:pic>
        <p:nvPicPr>
          <p:cNvPr id="8" name="Picture 7">
            <a:extLst>
              <a:ext uri="{FF2B5EF4-FFF2-40B4-BE49-F238E27FC236}">
                <a16:creationId xmlns:a16="http://schemas.microsoft.com/office/drawing/2014/main" id="{9E22C705-E8A1-47E5-A04A-BF853BE2199B}"/>
              </a:ext>
            </a:extLst>
          </p:cNvPr>
          <p:cNvPicPr>
            <a:picLocks noChangeAspect="1"/>
          </p:cNvPicPr>
          <p:nvPr/>
        </p:nvPicPr>
        <p:blipFill>
          <a:blip r:embed="rId6"/>
          <a:stretch>
            <a:fillRect/>
          </a:stretch>
        </p:blipFill>
        <p:spPr>
          <a:xfrm>
            <a:off x="3603172" y="5697668"/>
            <a:ext cx="2181786" cy="1149285"/>
          </a:xfrm>
          <a:prstGeom prst="rect">
            <a:avLst/>
          </a:prstGeom>
        </p:spPr>
      </p:pic>
      <p:pic>
        <p:nvPicPr>
          <p:cNvPr id="12" name="Picture 11">
            <a:extLst>
              <a:ext uri="{FF2B5EF4-FFF2-40B4-BE49-F238E27FC236}">
                <a16:creationId xmlns:a16="http://schemas.microsoft.com/office/drawing/2014/main" id="{3BFEB081-336E-4AA7-A608-8848F23948CE}"/>
              </a:ext>
            </a:extLst>
          </p:cNvPr>
          <p:cNvPicPr>
            <a:picLocks noChangeAspect="1"/>
          </p:cNvPicPr>
          <p:nvPr/>
        </p:nvPicPr>
        <p:blipFill>
          <a:blip r:embed="rId7"/>
          <a:stretch>
            <a:fillRect/>
          </a:stretch>
        </p:blipFill>
        <p:spPr>
          <a:xfrm>
            <a:off x="5784958" y="5695400"/>
            <a:ext cx="2281026" cy="1149286"/>
          </a:xfrm>
          <a:prstGeom prst="rect">
            <a:avLst/>
          </a:prstGeom>
        </p:spPr>
      </p:pic>
      <p:pic>
        <p:nvPicPr>
          <p:cNvPr id="14" name="Picture 13">
            <a:extLst>
              <a:ext uri="{FF2B5EF4-FFF2-40B4-BE49-F238E27FC236}">
                <a16:creationId xmlns:a16="http://schemas.microsoft.com/office/drawing/2014/main" id="{73DF3674-B346-4506-B7EE-96D87C7329C4}"/>
              </a:ext>
            </a:extLst>
          </p:cNvPr>
          <p:cNvPicPr>
            <a:picLocks noChangeAspect="1"/>
          </p:cNvPicPr>
          <p:nvPr/>
        </p:nvPicPr>
        <p:blipFill>
          <a:blip r:embed="rId8"/>
          <a:stretch>
            <a:fillRect/>
          </a:stretch>
        </p:blipFill>
        <p:spPr>
          <a:xfrm>
            <a:off x="8065984" y="5693133"/>
            <a:ext cx="2045055" cy="1149284"/>
          </a:xfrm>
          <a:prstGeom prst="rect">
            <a:avLst/>
          </a:prstGeom>
        </p:spPr>
      </p:pic>
      <p:pic>
        <p:nvPicPr>
          <p:cNvPr id="16" name="Picture 15">
            <a:extLst>
              <a:ext uri="{FF2B5EF4-FFF2-40B4-BE49-F238E27FC236}">
                <a16:creationId xmlns:a16="http://schemas.microsoft.com/office/drawing/2014/main" id="{9EB631BE-B142-4C76-823C-93467A736F87}"/>
              </a:ext>
            </a:extLst>
          </p:cNvPr>
          <p:cNvPicPr>
            <a:picLocks noChangeAspect="1"/>
          </p:cNvPicPr>
          <p:nvPr/>
        </p:nvPicPr>
        <p:blipFill>
          <a:blip r:embed="rId9"/>
          <a:stretch>
            <a:fillRect/>
          </a:stretch>
        </p:blipFill>
        <p:spPr>
          <a:xfrm>
            <a:off x="10111039" y="5693133"/>
            <a:ext cx="2045055" cy="1149284"/>
          </a:xfrm>
          <a:prstGeom prst="rect">
            <a:avLst/>
          </a:prstGeom>
        </p:spPr>
      </p:pic>
    </p:spTree>
    <p:extLst>
      <p:ext uri="{BB962C8B-B14F-4D97-AF65-F5344CB8AC3E}">
        <p14:creationId xmlns:p14="http://schemas.microsoft.com/office/powerpoint/2010/main" val="3581470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blip>
          <a:stretch>
            <a:fillRect/>
          </a:stretch>
        </p:blipFill>
        <p:spPr>
          <a:xfrm>
            <a:off x="-4611" y="5697668"/>
            <a:ext cx="1562727" cy="1149285"/>
          </a:xfrm>
          <a:prstGeom prst="rect">
            <a:avLst/>
          </a:prstGeom>
          <a:solidFill>
            <a:schemeClr val="tx1"/>
          </a:solidFill>
        </p:spPr>
      </p:pic>
      <p:sp>
        <p:nvSpPr>
          <p:cNvPr id="3" name="Rectangle 2"/>
          <p:cNvSpPr txBox="1">
            <a:spLocks noChangeArrowheads="1"/>
          </p:cNvSpPr>
          <p:nvPr/>
        </p:nvSpPr>
        <p:spPr>
          <a:xfrm>
            <a:off x="1905738" y="245693"/>
            <a:ext cx="6384822"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2" name="TextBox 1"/>
          <p:cNvSpPr txBox="1"/>
          <p:nvPr/>
        </p:nvSpPr>
        <p:spPr>
          <a:xfrm>
            <a:off x="7308475" y="1375489"/>
            <a:ext cx="4336144" cy="4107022"/>
          </a:xfrm>
          <a:prstGeom prst="rect">
            <a:avLst/>
          </a:prstGeom>
          <a:noFill/>
        </p:spPr>
        <p:txBody>
          <a:bodyPr wrap="square" rtlCol="0">
            <a:spAutoFit/>
          </a:bodyPr>
          <a:lstStyle/>
          <a:p>
            <a:pPr marL="0" marR="0">
              <a:lnSpc>
                <a:spcPct val="150000"/>
              </a:lnSpc>
              <a:spcBef>
                <a:spcPts val="750"/>
              </a:spcBef>
              <a:spcAft>
                <a:spcPts val="750"/>
              </a:spcAft>
            </a:pPr>
            <a:r>
              <a:rPr lang="en-US" sz="2400" dirty="0" err="1">
                <a:solidFill>
                  <a:srgbClr val="00B050"/>
                </a:solidFill>
                <a:effectLst/>
                <a:latin typeface="Helvetica" panose="020B0604020202020204" pitchFamily="34" charset="0"/>
                <a:ea typeface="Calibri" panose="020F0502020204030204" pitchFamily="34" charset="0"/>
              </a:rPr>
              <a:t>Stellantis</a:t>
            </a:r>
            <a:r>
              <a:rPr lang="en-US" sz="2400" dirty="0">
                <a:solidFill>
                  <a:srgbClr val="202020"/>
                </a:solidFill>
                <a:effectLst/>
                <a:latin typeface="Helvetica" panose="020B0604020202020204" pitchFamily="34" charset="0"/>
                <a:ea typeface="Calibri" panose="020F0502020204030204" pitchFamily="34" charset="0"/>
              </a:rPr>
              <a:t> announced partnership with LG Energy and Samsung SDI to build two new US battery plants. </a:t>
            </a:r>
          </a:p>
          <a:p>
            <a:pPr marL="0" marR="0">
              <a:lnSpc>
                <a:spcPct val="150000"/>
              </a:lnSpc>
              <a:spcBef>
                <a:spcPts val="750"/>
              </a:spcBef>
              <a:spcAft>
                <a:spcPts val="750"/>
              </a:spcAft>
            </a:pPr>
            <a:r>
              <a:rPr lang="en-US" sz="2400" dirty="0">
                <a:solidFill>
                  <a:srgbClr val="00B050"/>
                </a:solidFill>
                <a:effectLst/>
                <a:latin typeface="Helvetica" panose="020B0604020202020204" pitchFamily="34" charset="0"/>
                <a:ea typeface="Calibri" panose="020F0502020204030204" pitchFamily="34" charset="0"/>
              </a:rPr>
              <a:t>Toyota</a:t>
            </a:r>
            <a:r>
              <a:rPr lang="en-US" sz="2400" dirty="0">
                <a:solidFill>
                  <a:srgbClr val="202020"/>
                </a:solidFill>
                <a:effectLst/>
                <a:latin typeface="Helvetica" panose="020B0604020202020204" pitchFamily="34" charset="0"/>
                <a:ea typeface="Calibri" panose="020F0502020204030204" pitchFamily="34" charset="0"/>
              </a:rPr>
              <a:t> will invest $1.3 billion in its new battery plant.</a:t>
            </a:r>
          </a:p>
        </p:txBody>
      </p:sp>
      <p:sp>
        <p:nvSpPr>
          <p:cNvPr id="15" name="Rectangle 2"/>
          <p:cNvSpPr txBox="1">
            <a:spLocks noChangeArrowheads="1"/>
          </p:cNvSpPr>
          <p:nvPr/>
        </p:nvSpPr>
        <p:spPr>
          <a:xfrm>
            <a:off x="474784" y="173563"/>
            <a:ext cx="5270241"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In the News</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pic>
        <p:nvPicPr>
          <p:cNvPr id="4" name="Picture 3">
            <a:extLst>
              <a:ext uri="{FF2B5EF4-FFF2-40B4-BE49-F238E27FC236}">
                <a16:creationId xmlns:a16="http://schemas.microsoft.com/office/drawing/2014/main" id="{16462272-C9D5-487E-AC0B-404FB77991F2}"/>
              </a:ext>
            </a:extLst>
          </p:cNvPr>
          <p:cNvPicPr>
            <a:picLocks noChangeAspect="1"/>
          </p:cNvPicPr>
          <p:nvPr/>
        </p:nvPicPr>
        <p:blipFill>
          <a:blip r:embed="rId4"/>
          <a:stretch>
            <a:fillRect/>
          </a:stretch>
        </p:blipFill>
        <p:spPr>
          <a:xfrm>
            <a:off x="1558116" y="5705469"/>
            <a:ext cx="1686917" cy="1124611"/>
          </a:xfrm>
          <a:prstGeom prst="rect">
            <a:avLst/>
          </a:prstGeom>
        </p:spPr>
      </p:pic>
      <p:pic>
        <p:nvPicPr>
          <p:cNvPr id="5" name="Picture 4">
            <a:extLst>
              <a:ext uri="{FF2B5EF4-FFF2-40B4-BE49-F238E27FC236}">
                <a16:creationId xmlns:a16="http://schemas.microsoft.com/office/drawing/2014/main" id="{D37E0E3D-4863-49E4-B10A-05DC7705EC65}"/>
              </a:ext>
            </a:extLst>
          </p:cNvPr>
          <p:cNvPicPr>
            <a:picLocks noChangeAspect="1"/>
          </p:cNvPicPr>
          <p:nvPr/>
        </p:nvPicPr>
        <p:blipFill>
          <a:blip r:embed="rId5"/>
          <a:stretch>
            <a:fillRect/>
          </a:stretch>
        </p:blipFill>
        <p:spPr>
          <a:xfrm>
            <a:off x="3332119" y="5678527"/>
            <a:ext cx="2045055" cy="1151553"/>
          </a:xfrm>
          <a:prstGeom prst="rect">
            <a:avLst/>
          </a:prstGeom>
        </p:spPr>
      </p:pic>
      <p:pic>
        <p:nvPicPr>
          <p:cNvPr id="8" name="Picture 7">
            <a:extLst>
              <a:ext uri="{FF2B5EF4-FFF2-40B4-BE49-F238E27FC236}">
                <a16:creationId xmlns:a16="http://schemas.microsoft.com/office/drawing/2014/main" id="{9E22C705-E8A1-47E5-A04A-BF853BE2199B}"/>
              </a:ext>
            </a:extLst>
          </p:cNvPr>
          <p:cNvPicPr>
            <a:picLocks noChangeAspect="1"/>
          </p:cNvPicPr>
          <p:nvPr/>
        </p:nvPicPr>
        <p:blipFill>
          <a:blip r:embed="rId6"/>
          <a:stretch>
            <a:fillRect/>
          </a:stretch>
        </p:blipFill>
        <p:spPr>
          <a:xfrm>
            <a:off x="172940" y="1650507"/>
            <a:ext cx="6752531" cy="3556986"/>
          </a:xfrm>
          <a:prstGeom prst="rect">
            <a:avLst/>
          </a:prstGeom>
        </p:spPr>
      </p:pic>
      <p:pic>
        <p:nvPicPr>
          <p:cNvPr id="12" name="Picture 11">
            <a:extLst>
              <a:ext uri="{FF2B5EF4-FFF2-40B4-BE49-F238E27FC236}">
                <a16:creationId xmlns:a16="http://schemas.microsoft.com/office/drawing/2014/main" id="{3BFEB081-336E-4AA7-A608-8848F23948CE}"/>
              </a:ext>
            </a:extLst>
          </p:cNvPr>
          <p:cNvPicPr>
            <a:picLocks noChangeAspect="1"/>
          </p:cNvPicPr>
          <p:nvPr/>
        </p:nvPicPr>
        <p:blipFill>
          <a:blip r:embed="rId7"/>
          <a:stretch>
            <a:fillRect/>
          </a:stretch>
        </p:blipFill>
        <p:spPr>
          <a:xfrm>
            <a:off x="5784958" y="5695400"/>
            <a:ext cx="2281026" cy="1149286"/>
          </a:xfrm>
          <a:prstGeom prst="rect">
            <a:avLst/>
          </a:prstGeom>
        </p:spPr>
      </p:pic>
      <p:pic>
        <p:nvPicPr>
          <p:cNvPr id="14" name="Picture 13">
            <a:extLst>
              <a:ext uri="{FF2B5EF4-FFF2-40B4-BE49-F238E27FC236}">
                <a16:creationId xmlns:a16="http://schemas.microsoft.com/office/drawing/2014/main" id="{73DF3674-B346-4506-B7EE-96D87C7329C4}"/>
              </a:ext>
            </a:extLst>
          </p:cNvPr>
          <p:cNvPicPr>
            <a:picLocks noChangeAspect="1"/>
          </p:cNvPicPr>
          <p:nvPr/>
        </p:nvPicPr>
        <p:blipFill>
          <a:blip r:embed="rId8"/>
          <a:stretch>
            <a:fillRect/>
          </a:stretch>
        </p:blipFill>
        <p:spPr>
          <a:xfrm>
            <a:off x="8065984" y="5693133"/>
            <a:ext cx="2045055" cy="1149284"/>
          </a:xfrm>
          <a:prstGeom prst="rect">
            <a:avLst/>
          </a:prstGeom>
        </p:spPr>
      </p:pic>
      <p:pic>
        <p:nvPicPr>
          <p:cNvPr id="16" name="Picture 15">
            <a:extLst>
              <a:ext uri="{FF2B5EF4-FFF2-40B4-BE49-F238E27FC236}">
                <a16:creationId xmlns:a16="http://schemas.microsoft.com/office/drawing/2014/main" id="{9EB631BE-B142-4C76-823C-93467A736F87}"/>
              </a:ext>
            </a:extLst>
          </p:cNvPr>
          <p:cNvPicPr>
            <a:picLocks noChangeAspect="1"/>
          </p:cNvPicPr>
          <p:nvPr/>
        </p:nvPicPr>
        <p:blipFill>
          <a:blip r:embed="rId9"/>
          <a:stretch>
            <a:fillRect/>
          </a:stretch>
        </p:blipFill>
        <p:spPr>
          <a:xfrm>
            <a:off x="10111039" y="5693133"/>
            <a:ext cx="2045055" cy="1149284"/>
          </a:xfrm>
          <a:prstGeom prst="rect">
            <a:avLst/>
          </a:prstGeom>
        </p:spPr>
      </p:pic>
    </p:spTree>
    <p:extLst>
      <p:ext uri="{BB962C8B-B14F-4D97-AF65-F5344CB8AC3E}">
        <p14:creationId xmlns:p14="http://schemas.microsoft.com/office/powerpoint/2010/main" val="334854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blip>
          <a:stretch>
            <a:fillRect/>
          </a:stretch>
        </p:blipFill>
        <p:spPr>
          <a:xfrm>
            <a:off x="-4611" y="5697668"/>
            <a:ext cx="1562727" cy="1149285"/>
          </a:xfrm>
          <a:prstGeom prst="rect">
            <a:avLst/>
          </a:prstGeom>
          <a:solidFill>
            <a:schemeClr val="tx1"/>
          </a:solidFill>
        </p:spPr>
      </p:pic>
      <p:sp>
        <p:nvSpPr>
          <p:cNvPr id="3" name="Rectangle 2"/>
          <p:cNvSpPr txBox="1">
            <a:spLocks noChangeArrowheads="1"/>
          </p:cNvSpPr>
          <p:nvPr/>
        </p:nvSpPr>
        <p:spPr>
          <a:xfrm>
            <a:off x="1905738" y="245693"/>
            <a:ext cx="6384822"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2" name="TextBox 1"/>
          <p:cNvSpPr txBox="1"/>
          <p:nvPr/>
        </p:nvSpPr>
        <p:spPr>
          <a:xfrm>
            <a:off x="7474856" y="2437421"/>
            <a:ext cx="4336144" cy="1569660"/>
          </a:xfrm>
          <a:prstGeom prst="rect">
            <a:avLst/>
          </a:prstGeom>
          <a:noFill/>
        </p:spPr>
        <p:txBody>
          <a:bodyPr wrap="square" rtlCol="0">
            <a:spAutoFit/>
          </a:bodyPr>
          <a:lstStyle/>
          <a:p>
            <a:r>
              <a:rPr lang="en-US" sz="2400" dirty="0">
                <a:effectLst/>
                <a:latin typeface="Calibri" panose="020F0502020204030204" pitchFamily="34" charset="0"/>
                <a:ea typeface="Calibri" panose="020F0502020204030204" pitchFamily="34" charset="0"/>
              </a:rPr>
              <a:t>As of October 2021, there are more electric vehicles than gas vehicles on the road in </a:t>
            </a:r>
            <a:r>
              <a:rPr lang="en-US" sz="2400" dirty="0">
                <a:solidFill>
                  <a:schemeClr val="accent5">
                    <a:lumMod val="50000"/>
                  </a:schemeClr>
                </a:solidFill>
                <a:effectLst/>
                <a:latin typeface="Calibri" panose="020F0502020204030204" pitchFamily="34" charset="0"/>
                <a:ea typeface="Calibri" panose="020F0502020204030204" pitchFamily="34" charset="0"/>
              </a:rPr>
              <a:t>Oslo, Norway </a:t>
            </a:r>
            <a:endParaRPr lang="en-US" sz="2400" dirty="0">
              <a:solidFill>
                <a:schemeClr val="accent5">
                  <a:lumMod val="50000"/>
                </a:schemeClr>
              </a:solidFill>
            </a:endParaRPr>
          </a:p>
        </p:txBody>
      </p:sp>
      <p:sp>
        <p:nvSpPr>
          <p:cNvPr id="15" name="Rectangle 2"/>
          <p:cNvSpPr txBox="1">
            <a:spLocks noChangeArrowheads="1"/>
          </p:cNvSpPr>
          <p:nvPr/>
        </p:nvSpPr>
        <p:spPr>
          <a:xfrm>
            <a:off x="474784" y="173563"/>
            <a:ext cx="5270241"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In the News</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pic>
        <p:nvPicPr>
          <p:cNvPr id="4" name="Picture 3">
            <a:extLst>
              <a:ext uri="{FF2B5EF4-FFF2-40B4-BE49-F238E27FC236}">
                <a16:creationId xmlns:a16="http://schemas.microsoft.com/office/drawing/2014/main" id="{16462272-C9D5-487E-AC0B-404FB77991F2}"/>
              </a:ext>
            </a:extLst>
          </p:cNvPr>
          <p:cNvPicPr>
            <a:picLocks noChangeAspect="1"/>
          </p:cNvPicPr>
          <p:nvPr/>
        </p:nvPicPr>
        <p:blipFill>
          <a:blip r:embed="rId4"/>
          <a:stretch>
            <a:fillRect/>
          </a:stretch>
        </p:blipFill>
        <p:spPr>
          <a:xfrm>
            <a:off x="1558116" y="5705469"/>
            <a:ext cx="1686917" cy="1124611"/>
          </a:xfrm>
          <a:prstGeom prst="rect">
            <a:avLst/>
          </a:prstGeom>
        </p:spPr>
      </p:pic>
      <p:pic>
        <p:nvPicPr>
          <p:cNvPr id="5" name="Picture 4">
            <a:extLst>
              <a:ext uri="{FF2B5EF4-FFF2-40B4-BE49-F238E27FC236}">
                <a16:creationId xmlns:a16="http://schemas.microsoft.com/office/drawing/2014/main" id="{D37E0E3D-4863-49E4-B10A-05DC7705EC65}"/>
              </a:ext>
            </a:extLst>
          </p:cNvPr>
          <p:cNvPicPr>
            <a:picLocks noChangeAspect="1"/>
          </p:cNvPicPr>
          <p:nvPr/>
        </p:nvPicPr>
        <p:blipFill>
          <a:blip r:embed="rId5"/>
          <a:stretch>
            <a:fillRect/>
          </a:stretch>
        </p:blipFill>
        <p:spPr>
          <a:xfrm>
            <a:off x="3332119" y="5678527"/>
            <a:ext cx="2045055" cy="1151553"/>
          </a:xfrm>
          <a:prstGeom prst="rect">
            <a:avLst/>
          </a:prstGeom>
        </p:spPr>
      </p:pic>
      <p:pic>
        <p:nvPicPr>
          <p:cNvPr id="8" name="Picture 7">
            <a:extLst>
              <a:ext uri="{FF2B5EF4-FFF2-40B4-BE49-F238E27FC236}">
                <a16:creationId xmlns:a16="http://schemas.microsoft.com/office/drawing/2014/main" id="{9E22C705-E8A1-47E5-A04A-BF853BE2199B}"/>
              </a:ext>
            </a:extLst>
          </p:cNvPr>
          <p:cNvPicPr>
            <a:picLocks noChangeAspect="1"/>
          </p:cNvPicPr>
          <p:nvPr/>
        </p:nvPicPr>
        <p:blipFill>
          <a:blip r:embed="rId6"/>
          <a:stretch>
            <a:fillRect/>
          </a:stretch>
        </p:blipFill>
        <p:spPr>
          <a:xfrm>
            <a:off x="5376966" y="5673344"/>
            <a:ext cx="2221264" cy="1170081"/>
          </a:xfrm>
          <a:prstGeom prst="rect">
            <a:avLst/>
          </a:prstGeom>
        </p:spPr>
      </p:pic>
      <p:pic>
        <p:nvPicPr>
          <p:cNvPr id="12" name="Picture 11">
            <a:extLst>
              <a:ext uri="{FF2B5EF4-FFF2-40B4-BE49-F238E27FC236}">
                <a16:creationId xmlns:a16="http://schemas.microsoft.com/office/drawing/2014/main" id="{3BFEB081-336E-4AA7-A608-8848F23948CE}"/>
              </a:ext>
            </a:extLst>
          </p:cNvPr>
          <p:cNvPicPr>
            <a:picLocks noChangeAspect="1"/>
          </p:cNvPicPr>
          <p:nvPr/>
        </p:nvPicPr>
        <p:blipFill>
          <a:blip r:embed="rId7"/>
          <a:stretch>
            <a:fillRect/>
          </a:stretch>
        </p:blipFill>
        <p:spPr>
          <a:xfrm>
            <a:off x="120963" y="1761925"/>
            <a:ext cx="7197642" cy="3626504"/>
          </a:xfrm>
          <a:prstGeom prst="rect">
            <a:avLst/>
          </a:prstGeom>
        </p:spPr>
      </p:pic>
      <p:pic>
        <p:nvPicPr>
          <p:cNvPr id="14" name="Picture 13">
            <a:extLst>
              <a:ext uri="{FF2B5EF4-FFF2-40B4-BE49-F238E27FC236}">
                <a16:creationId xmlns:a16="http://schemas.microsoft.com/office/drawing/2014/main" id="{73DF3674-B346-4506-B7EE-96D87C7329C4}"/>
              </a:ext>
            </a:extLst>
          </p:cNvPr>
          <p:cNvPicPr>
            <a:picLocks noChangeAspect="1"/>
          </p:cNvPicPr>
          <p:nvPr/>
        </p:nvPicPr>
        <p:blipFill>
          <a:blip r:embed="rId8"/>
          <a:stretch>
            <a:fillRect/>
          </a:stretch>
        </p:blipFill>
        <p:spPr>
          <a:xfrm>
            <a:off x="8065984" y="5693133"/>
            <a:ext cx="2045055" cy="1149284"/>
          </a:xfrm>
          <a:prstGeom prst="rect">
            <a:avLst/>
          </a:prstGeom>
        </p:spPr>
      </p:pic>
      <p:pic>
        <p:nvPicPr>
          <p:cNvPr id="16" name="Picture 15">
            <a:extLst>
              <a:ext uri="{FF2B5EF4-FFF2-40B4-BE49-F238E27FC236}">
                <a16:creationId xmlns:a16="http://schemas.microsoft.com/office/drawing/2014/main" id="{9EB631BE-B142-4C76-823C-93467A736F87}"/>
              </a:ext>
            </a:extLst>
          </p:cNvPr>
          <p:cNvPicPr>
            <a:picLocks noChangeAspect="1"/>
          </p:cNvPicPr>
          <p:nvPr/>
        </p:nvPicPr>
        <p:blipFill>
          <a:blip r:embed="rId9"/>
          <a:stretch>
            <a:fillRect/>
          </a:stretch>
        </p:blipFill>
        <p:spPr>
          <a:xfrm>
            <a:off x="10111039" y="5693133"/>
            <a:ext cx="2045055" cy="1149284"/>
          </a:xfrm>
          <a:prstGeom prst="rect">
            <a:avLst/>
          </a:prstGeom>
        </p:spPr>
      </p:pic>
    </p:spTree>
    <p:extLst>
      <p:ext uri="{BB962C8B-B14F-4D97-AF65-F5344CB8AC3E}">
        <p14:creationId xmlns:p14="http://schemas.microsoft.com/office/powerpoint/2010/main" val="3594908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blip>
          <a:stretch>
            <a:fillRect/>
          </a:stretch>
        </p:blipFill>
        <p:spPr>
          <a:xfrm>
            <a:off x="-4611" y="5697668"/>
            <a:ext cx="1562727" cy="1149285"/>
          </a:xfrm>
          <a:prstGeom prst="rect">
            <a:avLst/>
          </a:prstGeom>
          <a:solidFill>
            <a:schemeClr val="tx1"/>
          </a:solidFill>
        </p:spPr>
      </p:pic>
      <p:sp>
        <p:nvSpPr>
          <p:cNvPr id="3" name="Rectangle 2"/>
          <p:cNvSpPr txBox="1">
            <a:spLocks noChangeArrowheads="1"/>
          </p:cNvSpPr>
          <p:nvPr/>
        </p:nvSpPr>
        <p:spPr>
          <a:xfrm>
            <a:off x="1905738" y="245693"/>
            <a:ext cx="6384822"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2" name="TextBox 1"/>
          <p:cNvSpPr txBox="1"/>
          <p:nvPr/>
        </p:nvSpPr>
        <p:spPr>
          <a:xfrm>
            <a:off x="5977054" y="1905506"/>
            <a:ext cx="5398252" cy="3046988"/>
          </a:xfrm>
          <a:prstGeom prst="rect">
            <a:avLst/>
          </a:prstGeom>
          <a:noFill/>
        </p:spPr>
        <p:txBody>
          <a:bodyPr wrap="square" rtlCol="0">
            <a:spAutoFit/>
          </a:bodyPr>
          <a:lstStyle/>
          <a:p>
            <a:r>
              <a:rPr lang="en-US" sz="2400" dirty="0">
                <a:solidFill>
                  <a:srgbClr val="333333"/>
                </a:solidFill>
                <a:latin typeface="+mj-lt"/>
              </a:rPr>
              <a:t>S</a:t>
            </a:r>
            <a:r>
              <a:rPr lang="en-US" sz="2400" i="0" dirty="0">
                <a:solidFill>
                  <a:srgbClr val="333333"/>
                </a:solidFill>
                <a:effectLst/>
                <a:latin typeface="+mj-lt"/>
              </a:rPr>
              <a:t>ales of EVs jumped by nearly 60%, according to recent analysis by Kelley Blue Book.</a:t>
            </a:r>
          </a:p>
          <a:p>
            <a:endParaRPr lang="en-US" sz="2400" i="0" dirty="0">
              <a:solidFill>
                <a:srgbClr val="333333"/>
              </a:solidFill>
              <a:effectLst/>
              <a:latin typeface="+mj-lt"/>
            </a:endParaRPr>
          </a:p>
          <a:p>
            <a:r>
              <a:rPr lang="en-US" sz="2400" i="0" dirty="0">
                <a:solidFill>
                  <a:srgbClr val="333333"/>
                </a:solidFill>
                <a:effectLst/>
                <a:latin typeface="+mj-lt"/>
              </a:rPr>
              <a:t> In fact, more than a million electrified vehicles have been sold so far in 2021</a:t>
            </a:r>
            <a:endParaRPr lang="en-US" sz="2400" dirty="0">
              <a:latin typeface="+mj-lt"/>
            </a:endParaRPr>
          </a:p>
        </p:txBody>
      </p:sp>
      <p:sp>
        <p:nvSpPr>
          <p:cNvPr id="15" name="Rectangle 2"/>
          <p:cNvSpPr txBox="1">
            <a:spLocks noChangeArrowheads="1"/>
          </p:cNvSpPr>
          <p:nvPr/>
        </p:nvSpPr>
        <p:spPr>
          <a:xfrm>
            <a:off x="474784" y="173563"/>
            <a:ext cx="5270241"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In the News</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pic>
        <p:nvPicPr>
          <p:cNvPr id="4" name="Picture 3">
            <a:extLst>
              <a:ext uri="{FF2B5EF4-FFF2-40B4-BE49-F238E27FC236}">
                <a16:creationId xmlns:a16="http://schemas.microsoft.com/office/drawing/2014/main" id="{16462272-C9D5-487E-AC0B-404FB77991F2}"/>
              </a:ext>
            </a:extLst>
          </p:cNvPr>
          <p:cNvPicPr>
            <a:picLocks noChangeAspect="1"/>
          </p:cNvPicPr>
          <p:nvPr/>
        </p:nvPicPr>
        <p:blipFill>
          <a:blip r:embed="rId4"/>
          <a:stretch>
            <a:fillRect/>
          </a:stretch>
        </p:blipFill>
        <p:spPr>
          <a:xfrm>
            <a:off x="1558116" y="5705469"/>
            <a:ext cx="1686917" cy="1124611"/>
          </a:xfrm>
          <a:prstGeom prst="rect">
            <a:avLst/>
          </a:prstGeom>
        </p:spPr>
      </p:pic>
      <p:pic>
        <p:nvPicPr>
          <p:cNvPr id="5" name="Picture 4">
            <a:extLst>
              <a:ext uri="{FF2B5EF4-FFF2-40B4-BE49-F238E27FC236}">
                <a16:creationId xmlns:a16="http://schemas.microsoft.com/office/drawing/2014/main" id="{D37E0E3D-4863-49E4-B10A-05DC7705EC65}"/>
              </a:ext>
            </a:extLst>
          </p:cNvPr>
          <p:cNvPicPr>
            <a:picLocks noChangeAspect="1"/>
          </p:cNvPicPr>
          <p:nvPr/>
        </p:nvPicPr>
        <p:blipFill>
          <a:blip r:embed="rId5"/>
          <a:stretch>
            <a:fillRect/>
          </a:stretch>
        </p:blipFill>
        <p:spPr>
          <a:xfrm>
            <a:off x="3332119" y="5678527"/>
            <a:ext cx="2045055" cy="1151553"/>
          </a:xfrm>
          <a:prstGeom prst="rect">
            <a:avLst/>
          </a:prstGeom>
        </p:spPr>
      </p:pic>
      <p:pic>
        <p:nvPicPr>
          <p:cNvPr id="8" name="Picture 7">
            <a:extLst>
              <a:ext uri="{FF2B5EF4-FFF2-40B4-BE49-F238E27FC236}">
                <a16:creationId xmlns:a16="http://schemas.microsoft.com/office/drawing/2014/main" id="{9E22C705-E8A1-47E5-A04A-BF853BE2199B}"/>
              </a:ext>
            </a:extLst>
          </p:cNvPr>
          <p:cNvPicPr>
            <a:picLocks noChangeAspect="1"/>
          </p:cNvPicPr>
          <p:nvPr/>
        </p:nvPicPr>
        <p:blipFill>
          <a:blip r:embed="rId6"/>
          <a:stretch>
            <a:fillRect/>
          </a:stretch>
        </p:blipFill>
        <p:spPr>
          <a:xfrm>
            <a:off x="5376965" y="5673344"/>
            <a:ext cx="2186091" cy="1151553"/>
          </a:xfrm>
          <a:prstGeom prst="rect">
            <a:avLst/>
          </a:prstGeom>
        </p:spPr>
      </p:pic>
      <p:pic>
        <p:nvPicPr>
          <p:cNvPr id="12" name="Picture 11">
            <a:extLst>
              <a:ext uri="{FF2B5EF4-FFF2-40B4-BE49-F238E27FC236}">
                <a16:creationId xmlns:a16="http://schemas.microsoft.com/office/drawing/2014/main" id="{3BFEB081-336E-4AA7-A608-8848F23948CE}"/>
              </a:ext>
            </a:extLst>
          </p:cNvPr>
          <p:cNvPicPr>
            <a:picLocks noChangeAspect="1"/>
          </p:cNvPicPr>
          <p:nvPr/>
        </p:nvPicPr>
        <p:blipFill>
          <a:blip r:embed="rId7"/>
          <a:stretch>
            <a:fillRect/>
          </a:stretch>
        </p:blipFill>
        <p:spPr>
          <a:xfrm>
            <a:off x="7625898" y="5673343"/>
            <a:ext cx="2312759" cy="1165275"/>
          </a:xfrm>
          <a:prstGeom prst="rect">
            <a:avLst/>
          </a:prstGeom>
        </p:spPr>
      </p:pic>
      <p:pic>
        <p:nvPicPr>
          <p:cNvPr id="14" name="Picture 13">
            <a:extLst>
              <a:ext uri="{FF2B5EF4-FFF2-40B4-BE49-F238E27FC236}">
                <a16:creationId xmlns:a16="http://schemas.microsoft.com/office/drawing/2014/main" id="{73DF3674-B346-4506-B7EE-96D87C7329C4}"/>
              </a:ext>
            </a:extLst>
          </p:cNvPr>
          <p:cNvPicPr>
            <a:picLocks noChangeAspect="1"/>
          </p:cNvPicPr>
          <p:nvPr/>
        </p:nvPicPr>
        <p:blipFill>
          <a:blip r:embed="rId8"/>
          <a:stretch>
            <a:fillRect/>
          </a:stretch>
        </p:blipFill>
        <p:spPr>
          <a:xfrm>
            <a:off x="493446" y="1998217"/>
            <a:ext cx="4758416" cy="2674144"/>
          </a:xfrm>
          <a:prstGeom prst="rect">
            <a:avLst/>
          </a:prstGeom>
        </p:spPr>
      </p:pic>
      <p:pic>
        <p:nvPicPr>
          <p:cNvPr id="16" name="Picture 15">
            <a:extLst>
              <a:ext uri="{FF2B5EF4-FFF2-40B4-BE49-F238E27FC236}">
                <a16:creationId xmlns:a16="http://schemas.microsoft.com/office/drawing/2014/main" id="{9EB631BE-B142-4C76-823C-93467A736F87}"/>
              </a:ext>
            </a:extLst>
          </p:cNvPr>
          <p:cNvPicPr>
            <a:picLocks noChangeAspect="1"/>
          </p:cNvPicPr>
          <p:nvPr/>
        </p:nvPicPr>
        <p:blipFill>
          <a:blip r:embed="rId9"/>
          <a:stretch>
            <a:fillRect/>
          </a:stretch>
        </p:blipFill>
        <p:spPr>
          <a:xfrm>
            <a:off x="10111039" y="5693133"/>
            <a:ext cx="2045055" cy="1149284"/>
          </a:xfrm>
          <a:prstGeom prst="rect">
            <a:avLst/>
          </a:prstGeom>
        </p:spPr>
      </p:pic>
    </p:spTree>
    <p:extLst>
      <p:ext uri="{BB962C8B-B14F-4D97-AF65-F5344CB8AC3E}">
        <p14:creationId xmlns:p14="http://schemas.microsoft.com/office/powerpoint/2010/main" val="4159895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blip>
          <a:stretch>
            <a:fillRect/>
          </a:stretch>
        </p:blipFill>
        <p:spPr>
          <a:xfrm>
            <a:off x="-4611" y="5697668"/>
            <a:ext cx="1562727" cy="1149285"/>
          </a:xfrm>
          <a:prstGeom prst="rect">
            <a:avLst/>
          </a:prstGeom>
          <a:solidFill>
            <a:schemeClr val="tx1"/>
          </a:solidFill>
        </p:spPr>
      </p:pic>
      <p:sp>
        <p:nvSpPr>
          <p:cNvPr id="3" name="Rectangle 2"/>
          <p:cNvSpPr txBox="1">
            <a:spLocks noChangeArrowheads="1"/>
          </p:cNvSpPr>
          <p:nvPr/>
        </p:nvSpPr>
        <p:spPr>
          <a:xfrm>
            <a:off x="1905738" y="245693"/>
            <a:ext cx="6384822"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2" name="TextBox 1"/>
          <p:cNvSpPr txBox="1"/>
          <p:nvPr/>
        </p:nvSpPr>
        <p:spPr>
          <a:xfrm>
            <a:off x="6729050" y="2090172"/>
            <a:ext cx="5124695" cy="2677656"/>
          </a:xfrm>
          <a:prstGeom prst="rect">
            <a:avLst/>
          </a:prstGeom>
          <a:noFill/>
        </p:spPr>
        <p:txBody>
          <a:bodyPr wrap="square" rtlCol="0">
            <a:spAutoFit/>
          </a:bodyPr>
          <a:lstStyle/>
          <a:p>
            <a:r>
              <a:rPr lang="en-US" sz="2400" i="0" dirty="0">
                <a:solidFill>
                  <a:srgbClr val="FFC000"/>
                </a:solidFill>
                <a:effectLst>
                  <a:outerShdw blurRad="38100" dist="38100" dir="2700000" algn="tl">
                    <a:srgbClr val="000000">
                      <a:alpha val="43137"/>
                    </a:srgbClr>
                  </a:outerShdw>
                </a:effectLst>
                <a:latin typeface="+mj-lt"/>
              </a:rPr>
              <a:t>Hertz </a:t>
            </a:r>
            <a:r>
              <a:rPr lang="en-US" sz="2400" i="0" dirty="0">
                <a:solidFill>
                  <a:srgbClr val="444444"/>
                </a:solidFill>
                <a:effectLst/>
                <a:latin typeface="+mj-lt"/>
              </a:rPr>
              <a:t>has submitted an initial order to purchase 100,000 Tesla’s by the end of 2022</a:t>
            </a:r>
          </a:p>
          <a:p>
            <a:endParaRPr lang="en-US" sz="2400" dirty="0">
              <a:solidFill>
                <a:srgbClr val="444444"/>
              </a:solidFill>
              <a:latin typeface="+mj-lt"/>
            </a:endParaRPr>
          </a:p>
          <a:p>
            <a:r>
              <a:rPr lang="en-US" sz="2400" dirty="0">
                <a:solidFill>
                  <a:srgbClr val="444444"/>
                </a:solidFill>
                <a:latin typeface="+mj-lt"/>
              </a:rPr>
              <a:t>50,000 available to </a:t>
            </a:r>
            <a:r>
              <a:rPr lang="en-US" sz="2400" dirty="0">
                <a:solidFill>
                  <a:srgbClr val="FFC000"/>
                </a:solidFill>
                <a:effectLst>
                  <a:outerShdw blurRad="38100" dist="38100" dir="2700000" algn="tl">
                    <a:srgbClr val="000000">
                      <a:alpha val="43137"/>
                    </a:srgbClr>
                  </a:outerShdw>
                </a:effectLst>
                <a:latin typeface="+mj-lt"/>
              </a:rPr>
              <a:t>Uber</a:t>
            </a:r>
            <a:r>
              <a:rPr lang="en-US" sz="2400" dirty="0">
                <a:solidFill>
                  <a:srgbClr val="444444"/>
                </a:solidFill>
                <a:latin typeface="+mj-lt"/>
              </a:rPr>
              <a:t> drivers to rent </a:t>
            </a:r>
            <a:endParaRPr lang="en-US" sz="2400" dirty="0">
              <a:latin typeface="+mj-lt"/>
            </a:endParaRPr>
          </a:p>
        </p:txBody>
      </p:sp>
      <p:sp>
        <p:nvSpPr>
          <p:cNvPr id="15" name="Rectangle 2"/>
          <p:cNvSpPr txBox="1">
            <a:spLocks noChangeArrowheads="1"/>
          </p:cNvSpPr>
          <p:nvPr/>
        </p:nvSpPr>
        <p:spPr>
          <a:xfrm>
            <a:off x="474784" y="173563"/>
            <a:ext cx="5270241"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In the News</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pic>
        <p:nvPicPr>
          <p:cNvPr id="4" name="Picture 3">
            <a:extLst>
              <a:ext uri="{FF2B5EF4-FFF2-40B4-BE49-F238E27FC236}">
                <a16:creationId xmlns:a16="http://schemas.microsoft.com/office/drawing/2014/main" id="{16462272-C9D5-487E-AC0B-404FB77991F2}"/>
              </a:ext>
            </a:extLst>
          </p:cNvPr>
          <p:cNvPicPr>
            <a:picLocks noChangeAspect="1"/>
          </p:cNvPicPr>
          <p:nvPr/>
        </p:nvPicPr>
        <p:blipFill>
          <a:blip r:embed="rId4"/>
          <a:stretch>
            <a:fillRect/>
          </a:stretch>
        </p:blipFill>
        <p:spPr>
          <a:xfrm>
            <a:off x="1558116" y="5705469"/>
            <a:ext cx="1686917" cy="1124611"/>
          </a:xfrm>
          <a:prstGeom prst="rect">
            <a:avLst/>
          </a:prstGeom>
        </p:spPr>
      </p:pic>
      <p:pic>
        <p:nvPicPr>
          <p:cNvPr id="5" name="Picture 4">
            <a:extLst>
              <a:ext uri="{FF2B5EF4-FFF2-40B4-BE49-F238E27FC236}">
                <a16:creationId xmlns:a16="http://schemas.microsoft.com/office/drawing/2014/main" id="{D37E0E3D-4863-49E4-B10A-05DC7705EC65}"/>
              </a:ext>
            </a:extLst>
          </p:cNvPr>
          <p:cNvPicPr>
            <a:picLocks noChangeAspect="1"/>
          </p:cNvPicPr>
          <p:nvPr/>
        </p:nvPicPr>
        <p:blipFill>
          <a:blip r:embed="rId5"/>
          <a:stretch>
            <a:fillRect/>
          </a:stretch>
        </p:blipFill>
        <p:spPr>
          <a:xfrm>
            <a:off x="3332119" y="5678527"/>
            <a:ext cx="2045055" cy="1151553"/>
          </a:xfrm>
          <a:prstGeom prst="rect">
            <a:avLst/>
          </a:prstGeom>
        </p:spPr>
      </p:pic>
      <p:pic>
        <p:nvPicPr>
          <p:cNvPr id="8" name="Picture 7">
            <a:extLst>
              <a:ext uri="{FF2B5EF4-FFF2-40B4-BE49-F238E27FC236}">
                <a16:creationId xmlns:a16="http://schemas.microsoft.com/office/drawing/2014/main" id="{9E22C705-E8A1-47E5-A04A-BF853BE2199B}"/>
              </a:ext>
            </a:extLst>
          </p:cNvPr>
          <p:cNvPicPr>
            <a:picLocks noChangeAspect="1"/>
          </p:cNvPicPr>
          <p:nvPr/>
        </p:nvPicPr>
        <p:blipFill>
          <a:blip r:embed="rId6"/>
          <a:stretch>
            <a:fillRect/>
          </a:stretch>
        </p:blipFill>
        <p:spPr>
          <a:xfrm>
            <a:off x="5376965" y="5673344"/>
            <a:ext cx="2186091" cy="1151553"/>
          </a:xfrm>
          <a:prstGeom prst="rect">
            <a:avLst/>
          </a:prstGeom>
        </p:spPr>
      </p:pic>
      <p:pic>
        <p:nvPicPr>
          <p:cNvPr id="12" name="Picture 11">
            <a:extLst>
              <a:ext uri="{FF2B5EF4-FFF2-40B4-BE49-F238E27FC236}">
                <a16:creationId xmlns:a16="http://schemas.microsoft.com/office/drawing/2014/main" id="{3BFEB081-336E-4AA7-A608-8848F23948CE}"/>
              </a:ext>
            </a:extLst>
          </p:cNvPr>
          <p:cNvPicPr>
            <a:picLocks noChangeAspect="1"/>
          </p:cNvPicPr>
          <p:nvPr/>
        </p:nvPicPr>
        <p:blipFill>
          <a:blip r:embed="rId7"/>
          <a:stretch>
            <a:fillRect/>
          </a:stretch>
        </p:blipFill>
        <p:spPr>
          <a:xfrm>
            <a:off x="7625898" y="5673343"/>
            <a:ext cx="2312759" cy="1165275"/>
          </a:xfrm>
          <a:prstGeom prst="rect">
            <a:avLst/>
          </a:prstGeom>
        </p:spPr>
      </p:pic>
      <p:pic>
        <p:nvPicPr>
          <p:cNvPr id="14" name="Picture 13">
            <a:extLst>
              <a:ext uri="{FF2B5EF4-FFF2-40B4-BE49-F238E27FC236}">
                <a16:creationId xmlns:a16="http://schemas.microsoft.com/office/drawing/2014/main" id="{73DF3674-B346-4506-B7EE-96D87C7329C4}"/>
              </a:ext>
            </a:extLst>
          </p:cNvPr>
          <p:cNvPicPr>
            <a:picLocks noChangeAspect="1"/>
          </p:cNvPicPr>
          <p:nvPr/>
        </p:nvPicPr>
        <p:blipFill>
          <a:blip r:embed="rId8"/>
          <a:stretch>
            <a:fillRect/>
          </a:stretch>
        </p:blipFill>
        <p:spPr>
          <a:xfrm>
            <a:off x="9938657" y="5673342"/>
            <a:ext cx="2253343" cy="1165275"/>
          </a:xfrm>
          <a:prstGeom prst="rect">
            <a:avLst/>
          </a:prstGeom>
        </p:spPr>
      </p:pic>
      <p:pic>
        <p:nvPicPr>
          <p:cNvPr id="16" name="Picture 15">
            <a:extLst>
              <a:ext uri="{FF2B5EF4-FFF2-40B4-BE49-F238E27FC236}">
                <a16:creationId xmlns:a16="http://schemas.microsoft.com/office/drawing/2014/main" id="{9EB631BE-B142-4C76-823C-93467A736F87}"/>
              </a:ext>
            </a:extLst>
          </p:cNvPr>
          <p:cNvPicPr>
            <a:picLocks noChangeAspect="1"/>
          </p:cNvPicPr>
          <p:nvPr/>
        </p:nvPicPr>
        <p:blipFill>
          <a:blip r:embed="rId9"/>
          <a:stretch>
            <a:fillRect/>
          </a:stretch>
        </p:blipFill>
        <p:spPr>
          <a:xfrm>
            <a:off x="143323" y="1583025"/>
            <a:ext cx="6463966" cy="3632632"/>
          </a:xfrm>
          <a:prstGeom prst="rect">
            <a:avLst/>
          </a:prstGeom>
        </p:spPr>
      </p:pic>
    </p:spTree>
    <p:extLst>
      <p:ext uri="{BB962C8B-B14F-4D97-AF65-F5344CB8AC3E}">
        <p14:creationId xmlns:p14="http://schemas.microsoft.com/office/powerpoint/2010/main" val="678250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a:xfrm>
            <a:off x="1905738" y="245693"/>
            <a:ext cx="6384822"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sp>
        <p:nvSpPr>
          <p:cNvPr id="2" name="TextBox 1"/>
          <p:cNvSpPr txBox="1"/>
          <p:nvPr/>
        </p:nvSpPr>
        <p:spPr>
          <a:xfrm>
            <a:off x="8110728" y="2675851"/>
            <a:ext cx="3773858" cy="2862322"/>
          </a:xfrm>
          <a:prstGeom prst="rect">
            <a:avLst/>
          </a:prstGeom>
          <a:noFill/>
        </p:spPr>
        <p:txBody>
          <a:bodyPr wrap="square" rtlCol="0">
            <a:spAutoFit/>
          </a:bodyPr>
          <a:lstStyle/>
          <a:p>
            <a:r>
              <a:rPr lang="en-US" i="0" dirty="0">
                <a:solidFill>
                  <a:srgbClr val="27534E"/>
                </a:solidFill>
                <a:effectLst/>
                <a:latin typeface="+mj-lt"/>
              </a:rPr>
              <a:t>Ad Hoc Electric Vehicle Subcommittee</a:t>
            </a:r>
          </a:p>
          <a:p>
            <a:endParaRPr lang="en-US" dirty="0">
              <a:solidFill>
                <a:srgbClr val="444444"/>
              </a:solidFill>
              <a:latin typeface="+mj-lt"/>
            </a:endParaRPr>
          </a:p>
          <a:p>
            <a:r>
              <a:rPr lang="en-US" dirty="0">
                <a:solidFill>
                  <a:srgbClr val="444444"/>
                </a:solidFill>
                <a:latin typeface="+mj-lt"/>
              </a:rPr>
              <a:t>New SharePoint Page:</a:t>
            </a:r>
          </a:p>
          <a:p>
            <a:r>
              <a:rPr lang="en-US" dirty="0">
                <a:solidFill>
                  <a:srgbClr val="444444"/>
                </a:solidFill>
                <a:latin typeface="+mj-lt"/>
                <a:hlinkClick r:id="rId3"/>
              </a:rPr>
              <a:t>www.phoenix.gov/sustainability/electric-vehicles/ad-hoc-committee</a:t>
            </a:r>
            <a:r>
              <a:rPr lang="en-US" dirty="0">
                <a:solidFill>
                  <a:srgbClr val="444444"/>
                </a:solidFill>
                <a:latin typeface="+mj-lt"/>
              </a:rPr>
              <a:t> </a:t>
            </a:r>
          </a:p>
          <a:p>
            <a:endParaRPr lang="en-US" dirty="0">
              <a:latin typeface="+mj-lt"/>
            </a:endParaRPr>
          </a:p>
        </p:txBody>
      </p:sp>
      <p:sp>
        <p:nvSpPr>
          <p:cNvPr id="15" name="Rectangle 2"/>
          <p:cNvSpPr txBox="1">
            <a:spLocks noChangeArrowheads="1"/>
          </p:cNvSpPr>
          <p:nvPr/>
        </p:nvSpPr>
        <p:spPr>
          <a:xfrm>
            <a:off x="474784" y="173563"/>
            <a:ext cx="5270241" cy="782676"/>
          </a:xfrm>
          <a:prstGeom prst="rect">
            <a:avLst/>
          </a:prstGeom>
          <a:effectLst>
            <a:outerShdw blurRad="50800" dist="50800" dir="5400000" algn="ctr" rotWithShape="0">
              <a:schemeClr val="tx1"/>
            </a:outerShdw>
          </a:effectLst>
        </p:spPr>
        <p:txBody>
          <a:bodyPr/>
          <a:lst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Trebuchet MS" pitchFamily="34" charset="0"/>
              </a:defRPr>
            </a:lvl2pPr>
            <a:lvl3pPr algn="l" rtl="0" fontAlgn="base">
              <a:spcBef>
                <a:spcPct val="0"/>
              </a:spcBef>
              <a:spcAft>
                <a:spcPct val="0"/>
              </a:spcAft>
              <a:defRPr sz="2800">
                <a:solidFill>
                  <a:schemeClr val="bg1"/>
                </a:solidFill>
                <a:latin typeface="Trebuchet MS" pitchFamily="34" charset="0"/>
              </a:defRPr>
            </a:lvl3pPr>
            <a:lvl4pPr algn="l" rtl="0" fontAlgn="base">
              <a:spcBef>
                <a:spcPct val="0"/>
              </a:spcBef>
              <a:spcAft>
                <a:spcPct val="0"/>
              </a:spcAft>
              <a:defRPr sz="2800">
                <a:solidFill>
                  <a:schemeClr val="bg1"/>
                </a:solidFill>
                <a:latin typeface="Trebuchet MS" pitchFamily="34" charset="0"/>
              </a:defRPr>
            </a:lvl4pPr>
            <a:lvl5pPr algn="l" rtl="0" fontAlgn="base">
              <a:spcBef>
                <a:spcPct val="0"/>
              </a:spcBef>
              <a:spcAft>
                <a:spcPct val="0"/>
              </a:spcAft>
              <a:defRPr sz="2800">
                <a:solidFill>
                  <a:schemeClr val="bg1"/>
                </a:solidFill>
                <a:latin typeface="Trebuchet MS" pitchFamily="34" charset="0"/>
              </a:defRPr>
            </a:lvl5pPr>
            <a:lvl6pPr marL="457200" algn="l" rtl="0" fontAlgn="base">
              <a:spcBef>
                <a:spcPct val="0"/>
              </a:spcBef>
              <a:spcAft>
                <a:spcPct val="0"/>
              </a:spcAft>
              <a:defRPr sz="2800">
                <a:solidFill>
                  <a:schemeClr val="bg1"/>
                </a:solidFill>
                <a:latin typeface="Trebuchet MS" pitchFamily="34" charset="0"/>
              </a:defRPr>
            </a:lvl6pPr>
            <a:lvl7pPr marL="914400" algn="l" rtl="0" fontAlgn="base">
              <a:spcBef>
                <a:spcPct val="0"/>
              </a:spcBef>
              <a:spcAft>
                <a:spcPct val="0"/>
              </a:spcAft>
              <a:defRPr sz="2800">
                <a:solidFill>
                  <a:schemeClr val="bg1"/>
                </a:solidFill>
                <a:latin typeface="Trebuchet MS" pitchFamily="34" charset="0"/>
              </a:defRPr>
            </a:lvl7pPr>
            <a:lvl8pPr marL="1371600" algn="l" rtl="0" fontAlgn="base">
              <a:spcBef>
                <a:spcPct val="0"/>
              </a:spcBef>
              <a:spcAft>
                <a:spcPct val="0"/>
              </a:spcAft>
              <a:defRPr sz="2800">
                <a:solidFill>
                  <a:schemeClr val="bg1"/>
                </a:solidFill>
                <a:latin typeface="Trebuchet MS" pitchFamily="34" charset="0"/>
              </a:defRPr>
            </a:lvl8pPr>
            <a:lvl9pPr marL="1828800" algn="l" rtl="0" fontAlgn="base">
              <a:spcBef>
                <a:spcPct val="0"/>
              </a:spcBef>
              <a:spcAft>
                <a:spcPct val="0"/>
              </a:spcAft>
              <a:defRPr sz="2800">
                <a:solidFill>
                  <a:schemeClr val="bg1"/>
                </a:solidFill>
                <a:latin typeface="Trebuchet MS"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Announcements</a:t>
            </a:r>
            <a:endParaRPr kumimoji="0" lang="en-US" sz="4800" b="1" i="0" u="none" strike="noStrike" kern="1200" cap="none" spc="0" normalizeH="0" baseline="0" noProof="0" dirty="0">
              <a:ln w="19050">
                <a:solidFill>
                  <a:srgbClr val="1F497D">
                    <a:tint val="1000"/>
                  </a:srgbClr>
                </a:solidFill>
                <a:prstDash val="solid"/>
              </a:ln>
              <a:solidFill>
                <a:prstClr val="white"/>
              </a:solidFill>
              <a:effectLst>
                <a:outerShdw blurRad="50000" dist="50800" dir="7500000" algn="tl">
                  <a:srgbClr val="000000">
                    <a:shade val="5000"/>
                    <a:alpha val="35000"/>
                  </a:srgbClr>
                </a:outerShdw>
              </a:effectLst>
              <a:uLnTx/>
              <a:uFillTx/>
              <a:latin typeface="Trebuchet MS" panose="020B0603020202020204" pitchFamily="34" charset="0"/>
              <a:ea typeface="+mj-ea"/>
              <a:cs typeface="+mj-cs"/>
            </a:endParaRPr>
          </a:p>
        </p:txBody>
      </p:sp>
      <p:pic>
        <p:nvPicPr>
          <p:cNvPr id="7" name="Picture 6">
            <a:extLst>
              <a:ext uri="{FF2B5EF4-FFF2-40B4-BE49-F238E27FC236}">
                <a16:creationId xmlns:a16="http://schemas.microsoft.com/office/drawing/2014/main" id="{297A7E93-A700-4DC3-A769-6D6C0F2F7F7C}"/>
              </a:ext>
            </a:extLst>
          </p:cNvPr>
          <p:cNvPicPr>
            <a:picLocks noChangeAspect="1"/>
          </p:cNvPicPr>
          <p:nvPr/>
        </p:nvPicPr>
        <p:blipFill rotWithShape="1">
          <a:blip r:embed="rId4"/>
          <a:srcRect l="4765" t="7067" r="6542" b="2530"/>
          <a:stretch/>
        </p:blipFill>
        <p:spPr>
          <a:xfrm>
            <a:off x="128016" y="1802638"/>
            <a:ext cx="7579073" cy="46087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42453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Custom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1750" cap="flat" cmpd="sng" algn="ctr">
          <a:solidFill>
            <a:srgbClr val="3E7FC6"/>
          </a:solidFill>
          <a:prstDash val="solid"/>
          <a:round/>
          <a:headEnd type="none" w="med" len="med"/>
          <a:tailEnd type="none" w="med" len="med"/>
        </a:ln>
        <a:effectLst/>
      </a:spPr>
      <a:bodyPr vert="horz" wrap="square" lIns="182880" tIns="137160" rIns="182880" bIns="137160" numCol="1" anchor="ctr" anchorCtr="0" compatLnSpc="1">
        <a:prstTxWarp prst="textNoShape">
          <a:avLst/>
        </a:prstTxWarp>
        <a:spAutoFit/>
      </a:bodyPr>
      <a:lstStyle>
        <a:defPPr marL="342900" marR="0" indent="-342900" algn="ctr" defTabSz="914400" rtl="0" eaLnBrk="1" fontAlgn="base" latinLnBrk="0" hangingPunct="1">
          <a:lnSpc>
            <a:spcPct val="80000"/>
          </a:lnSpc>
          <a:spcBef>
            <a:spcPct val="20000"/>
          </a:spcBef>
          <a:spcAft>
            <a:spcPct val="0"/>
          </a:spcAft>
          <a:buClrTx/>
          <a:buSzTx/>
          <a:buFontTx/>
          <a:buNone/>
          <a:tabLst/>
          <a:defRPr kumimoji="0" lang="en-US" sz="2000" b="0" i="1" u="none" strike="noStrike" cap="none" normalizeH="0" baseline="-25000">
            <a:ln>
              <a:noFill/>
            </a:ln>
            <a:solidFill>
              <a:srgbClr val="3E7FC6"/>
            </a:solidFill>
            <a:effectLst/>
            <a:latin typeface="Trebuchet MS" charset="0"/>
          </a:defRPr>
        </a:defPPr>
      </a:lstStyle>
    </a:spDef>
    <a:lnDef>
      <a:spPr bwMode="auto">
        <a:xfrm>
          <a:off x="0" y="0"/>
          <a:ext cx="1" cy="1"/>
        </a:xfrm>
        <a:custGeom>
          <a:avLst/>
          <a:gdLst/>
          <a:ahLst/>
          <a:cxnLst/>
          <a:rect l="0" t="0" r="0" b="0"/>
          <a:pathLst/>
        </a:custGeom>
        <a:noFill/>
        <a:ln w="31750" cap="flat" cmpd="sng" algn="ctr">
          <a:solidFill>
            <a:srgbClr val="3E7FC6"/>
          </a:solidFill>
          <a:prstDash val="solid"/>
          <a:round/>
          <a:headEnd type="none" w="med" len="med"/>
          <a:tailEnd type="none" w="med" len="med"/>
        </a:ln>
        <a:effectLst/>
      </a:spPr>
      <a:bodyPr vert="horz" wrap="square" lIns="182880" tIns="137160" rIns="182880" bIns="137160" numCol="1" anchor="ctr" anchorCtr="0" compatLnSpc="1">
        <a:prstTxWarp prst="textNoShape">
          <a:avLst/>
        </a:prstTxWarp>
        <a:spAutoFit/>
      </a:bodyPr>
      <a:lstStyle>
        <a:defPPr marL="342900" marR="0" indent="-342900" algn="ctr" defTabSz="914400" rtl="0" eaLnBrk="1" fontAlgn="base" latinLnBrk="0" hangingPunct="1">
          <a:lnSpc>
            <a:spcPct val="80000"/>
          </a:lnSpc>
          <a:spcBef>
            <a:spcPct val="20000"/>
          </a:spcBef>
          <a:spcAft>
            <a:spcPct val="0"/>
          </a:spcAft>
          <a:buClrTx/>
          <a:buSzTx/>
          <a:buFontTx/>
          <a:buNone/>
          <a:tabLst/>
          <a:defRPr kumimoji="0" lang="en-US" sz="2000" b="0" i="1" u="none" strike="noStrike" cap="none" normalizeH="0" baseline="-25000">
            <a:ln>
              <a:noFill/>
            </a:ln>
            <a:solidFill>
              <a:srgbClr val="3E7FC6"/>
            </a:solidFill>
            <a:effectLst/>
            <a:latin typeface="Trebuchet MS"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a:themeElements>
    <a:clrScheme name="SRP Brand - 2020">
      <a:dk1>
        <a:srgbClr val="000000"/>
      </a:dk1>
      <a:lt1>
        <a:srgbClr val="FFFFFF"/>
      </a:lt1>
      <a:dk2>
        <a:srgbClr val="095391"/>
      </a:dk2>
      <a:lt2>
        <a:srgbClr val="0386C1"/>
      </a:lt2>
      <a:accent1>
        <a:srgbClr val="DD9604"/>
      </a:accent1>
      <a:accent2>
        <a:srgbClr val="E5C802"/>
      </a:accent2>
      <a:accent3>
        <a:srgbClr val="87B029"/>
      </a:accent3>
      <a:accent4>
        <a:srgbClr val="008C34"/>
      </a:accent4>
      <a:accent5>
        <a:srgbClr val="7DCBE3"/>
      </a:accent5>
      <a:accent6>
        <a:srgbClr val="5397E0"/>
      </a:accent6>
      <a:hlink>
        <a:srgbClr val="005492"/>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IRP SRP Brand Template01 [Read-Only]" id="{FABC095D-C1C2-4073-8207-FC6AA6BE047D}" vid="{FF9575DF-3396-4926-B277-D3D7DC3CD570}"/>
    </a:ext>
  </a:extLst>
</a:theme>
</file>

<file path=ppt/theme/theme4.xml><?xml version="1.0" encoding="utf-8"?>
<a:theme xmlns:a="http://schemas.openxmlformats.org/drawingml/2006/main" name="Default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8251BA06842D4EAB9D9C84F4C2F6A2" ma:contentTypeVersion="8" ma:contentTypeDescription="Create a new document." ma:contentTypeScope="" ma:versionID="8dd2d8751e0cc084cefbc1851b41bb1e">
  <xsd:schema xmlns:xsd="http://www.w3.org/2001/XMLSchema" xmlns:xs="http://www.w3.org/2001/XMLSchema" xmlns:p="http://schemas.microsoft.com/office/2006/metadata/properties" xmlns:ns1="http://schemas.microsoft.com/sharepoint/v3" xmlns:ns2="a0e9d492-aae1-42ec-9904-4fd688908c79" xmlns:ns3="b49ba346-7f5b-4969-9f5f-062fcfc7fe07" targetNamespace="http://schemas.microsoft.com/office/2006/metadata/properties" ma:root="true" ma:fieldsID="f0c64cda67349c5ba7dc6ce1de1675f0" ns1:_="" ns2:_="" ns3:_="">
    <xsd:import namespace="http://schemas.microsoft.com/sharepoint/v3"/>
    <xsd:import namespace="a0e9d492-aae1-42ec-9904-4fd688908c79"/>
    <xsd:import namespace="b49ba346-7f5b-4969-9f5f-062fcfc7fe07"/>
    <xsd:element name="properties">
      <xsd:complexType>
        <xsd:sequence>
          <xsd:element name="documentManagement">
            <xsd:complexType>
              <xsd:all>
                <xsd:element ref="ns3:TaxKeywordTaxHTField" minOccurs="0"/>
                <xsd:element ref="ns2:TaxCatchAll" minOccurs="0"/>
                <xsd:element ref="ns2:TaxCatchAllLabel" minOccurs="0"/>
                <xsd:element ref="ns2:Date_x0020_Due" minOccurs="0"/>
                <xsd:element ref="ns1:PublishingStartDate" minOccurs="0"/>
                <xsd:element ref="ns1:PublishingExpirationDate" minOccurs="0"/>
                <xsd:element ref="ns2:SharedWithUsers" minOccurs="0"/>
                <xsd:element ref="ns2:Hide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5"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6"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0e9d492-aae1-42ec-9904-4fd688908c79" elementFormDefault="qualified">
    <xsd:import namespace="http://schemas.microsoft.com/office/2006/documentManagement/types"/>
    <xsd:import namespace="http://schemas.microsoft.com/office/infopath/2007/PartnerControls"/>
    <xsd:element name="TaxCatchAll" ma:index="7" nillable="true" ma:displayName="Taxonomy Catch All Column" ma:description="" ma:hidden="true" ma:list="{a4a79f51-32ee-4d2f-b804-3e51363b6775}" ma:internalName="TaxCatchAll" ma:showField="CatchAllData" ma:web="a0e9d492-aae1-42ec-9904-4fd688908c79">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description="" ma:hidden="true" ma:list="{a4a79f51-32ee-4d2f-b804-3e51363b6775}" ma:internalName="TaxCatchAllLabel" ma:readOnly="true" ma:showField="CatchAllDataLabel" ma:web="a0e9d492-aae1-42ec-9904-4fd688908c79">
      <xsd:complexType>
        <xsd:complexContent>
          <xsd:extension base="dms:MultiChoiceLookup">
            <xsd:sequence>
              <xsd:element name="Value" type="dms:Lookup" maxOccurs="unbounded" minOccurs="0" nillable="true"/>
            </xsd:sequence>
          </xsd:extension>
        </xsd:complexContent>
      </xsd:complexType>
    </xsd:element>
    <xsd:element name="Date_x0020_Due" ma:index="14" nillable="true" ma:displayName="Date Due" ma:format="DateTime" ma:internalName="Date_x0020_Due">
      <xsd:simpleType>
        <xsd:restriction base="dms:DateTime"/>
      </xsd:simpleType>
    </xsd:element>
    <xsd:element name="SharedWithUsers" ma:index="17"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HideMe" ma:index="18" nillable="true" ma:displayName="HideMe" ma:default="0" ma:description="Check yes to hide this item or document on the search results page." ma:internalName="HideM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49ba346-7f5b-4969-9f5f-062fcfc7fe07" elementFormDefault="qualified">
    <xsd:import namespace="http://schemas.microsoft.com/office/2006/documentManagement/types"/>
    <xsd:import namespace="http://schemas.microsoft.com/office/infopath/2007/PartnerControls"/>
    <xsd:element name="TaxKeywordTaxHTField" ma:index="6" nillable="true" ma:taxonomy="true" ma:internalName="TaxKeywordTaxHTField" ma:taxonomyFieldName="TaxKeyword" ma:displayName="Enterprise Keywords" ma:fieldId="{23f27201-bee3-471e-b2e7-b64fd8b7ca38}" ma:taxonomyMulti="true" ma:sspId="a454a14f-8e8a-49c8-9ea4-facf985401e3"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ma:index="12" ma:displayName="Comments"/>
        <xsd:element name="keywords" minOccurs="0" maxOccurs="1" type="xsd:string" ma:index="13"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b49ba346-7f5b-4969-9f5f-062fcfc7fe07">
      <Terms xmlns="http://schemas.microsoft.com/office/infopath/2007/PartnerControls"/>
    </TaxKeywordTaxHTField>
    <TaxCatchAll xmlns="a0e9d492-aae1-42ec-9904-4fd688908c79"/>
    <Date_x0020_Due xmlns="a0e9d492-aae1-42ec-9904-4fd688908c79" xsi:nil="true"/>
    <PublishingExpirationDate xmlns="http://schemas.microsoft.com/sharepoint/v3" xsi:nil="true"/>
    <PublishingStartDate xmlns="http://schemas.microsoft.com/sharepoint/v3" xsi:nil="true"/>
    <HideMe xmlns="a0e9d492-aae1-42ec-9904-4fd688908c79">false</HideM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321CE5-DB0C-4690-9190-209C6CC8E015}"/>
</file>

<file path=customXml/itemProps2.xml><?xml version="1.0" encoding="utf-8"?>
<ds:datastoreItem xmlns:ds="http://schemas.openxmlformats.org/officeDocument/2006/customXml" ds:itemID="{8D49F46F-A98E-42BE-8BCE-641943ED0AF7}">
  <ds:schemaRefs>
    <ds:schemaRef ds:uri="2c41a6d8-f380-4b25-8266-40fd55739ea6"/>
    <ds:schemaRef ds:uri="http://schemas.microsoft.com/office/2006/documentManagement/types"/>
    <ds:schemaRef ds:uri="358ffdc4-ddff-4a1a-b3e3-43baa810e0b1"/>
    <ds:schemaRef ds:uri="http://schemas.microsoft.com/office/2006/metadata/properties"/>
    <ds:schemaRef ds:uri="http://schemas.microsoft.com/office/infopath/2007/PartnerControls"/>
    <ds:schemaRef ds:uri="http://purl.org/dc/dcmitype/"/>
    <ds:schemaRef ds:uri="http://purl.org/dc/terms/"/>
    <ds:schemaRef ds:uri="http://schemas.microsoft.com/sharepoint/v3"/>
    <ds:schemaRef ds:uri="http://purl.org/dc/elements/1.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A059D0D-D1C8-42F1-AD61-866A9457C8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70000</TotalTime>
  <Words>1616</Words>
  <Application>Microsoft Office PowerPoint</Application>
  <PresentationFormat>Widescreen</PresentationFormat>
  <Paragraphs>173</Paragraphs>
  <Slides>27</Slides>
  <Notes>19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27</vt:i4>
      </vt:variant>
    </vt:vector>
  </HeadingPairs>
  <TitlesOfParts>
    <vt:vector size="43" baseType="lpstr">
      <vt:lpstr>Arial</vt:lpstr>
      <vt:lpstr>Arial Bold</vt:lpstr>
      <vt:lpstr>Calibri</vt:lpstr>
      <vt:lpstr>Calibri Light</vt:lpstr>
      <vt:lpstr>Helvetica</vt:lpstr>
      <vt:lpstr>Lato</vt:lpstr>
      <vt:lpstr>Lato Black</vt:lpstr>
      <vt:lpstr>Lato Light</vt:lpstr>
      <vt:lpstr>LucidaGrande</vt:lpstr>
      <vt:lpstr>Open Sans</vt:lpstr>
      <vt:lpstr>Rubik-Regular</vt:lpstr>
      <vt:lpstr>Trebuchet MS</vt:lpstr>
      <vt:lpstr>1_Default Design</vt:lpstr>
      <vt:lpstr>Custom Design</vt:lpstr>
      <vt:lpstr>Master</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of Arizona Statewide Transportation  Electrification Plan </vt:lpstr>
      <vt:lpstr>PowerPoint Presentation</vt:lpstr>
      <vt:lpstr>Other Stakeholder Recommendations </vt:lpstr>
      <vt:lpstr>Featured Metrics</vt:lpstr>
      <vt:lpstr>Future Modeling and Research: MD/HD Electric Vehicles</vt:lpstr>
      <vt:lpstr>PowerPoint Presentation</vt:lpstr>
      <vt:lpstr>City of Phoenix EV Ad Hoc Committee</vt:lpstr>
      <vt:lpstr>Topics to be Covered:</vt:lpstr>
      <vt:lpstr>2035 Sustainability Goals</vt:lpstr>
      <vt:lpstr>Our 2035 EV Goal</vt:lpstr>
      <vt:lpstr>SRP EV Strategy</vt:lpstr>
      <vt:lpstr>Supporting the Enablement of 500,000 EVs Commercial Programs</vt:lpstr>
      <vt:lpstr>Supporting the Enablement of 500,000 EVs Residential Programs</vt:lpstr>
      <vt:lpstr>Managing 90% of EV Charging</vt:lpstr>
      <vt:lpstr>Current and Future Research Efforts </vt:lpstr>
      <vt:lpstr>Meeting our EV Goals</vt:lpstr>
    </vt:vector>
  </TitlesOfParts>
  <Company>City of Vancouver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Greeenst City and Financial Tools</dc:title>
  <dc:creator>cctsd</dc:creator>
  <cp:lastModifiedBy>Karen J Apple</cp:lastModifiedBy>
  <cp:revision>1247</cp:revision>
  <cp:lastPrinted>2021-11-05T15:59:40Z</cp:lastPrinted>
  <dcterms:created xsi:type="dcterms:W3CDTF">2008-03-26T19:27:13Z</dcterms:created>
  <dcterms:modified xsi:type="dcterms:W3CDTF">2021-11-05T16:07:13Z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0x0101007C8251BA06842D4EAB9D9C84F4C2F6A2</vt:lpwstr>
  </property>
</Properties>
</file>