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91" r:id="rId4"/>
    <p:sldMasterId id="2147484299" r:id="rId5"/>
  </p:sldMasterIdLst>
  <p:notesMasterIdLst>
    <p:notesMasterId r:id="rId14"/>
  </p:notesMasterIdLst>
  <p:handoutMasterIdLst>
    <p:handoutMasterId r:id="rId15"/>
  </p:handoutMasterIdLst>
  <p:sldIdLst>
    <p:sldId id="3121" r:id="rId6"/>
    <p:sldId id="3131" r:id="rId7"/>
    <p:sldId id="3114" r:id="rId8"/>
    <p:sldId id="3132" r:id="rId9"/>
    <p:sldId id="3122" r:id="rId10"/>
    <p:sldId id="3117" r:id="rId11"/>
    <p:sldId id="3130" r:id="rId12"/>
    <p:sldId id="3133" r:id="rId13"/>
  </p:sldIdLst>
  <p:sldSz cx="12192000" cy="6858000"/>
  <p:notesSz cx="7013575" cy="9299575"/>
  <p:defaultTextStyle>
    <a:defPPr>
      <a:defRPr lang="en-US"/>
    </a:defPPr>
    <a:lvl1pPr algn="ctr" rtl="0" fontAlgn="base">
      <a:spcBef>
        <a:spcPct val="50000"/>
      </a:spcBef>
      <a:spcAft>
        <a:spcPct val="0"/>
      </a:spcAft>
      <a:defRPr b="1" kern="1200">
        <a:solidFill>
          <a:schemeClr val="tx1"/>
        </a:solidFill>
        <a:latin typeface="Arial" charset="0"/>
        <a:ea typeface="+mn-ea"/>
        <a:cs typeface="+mn-cs"/>
      </a:defRPr>
    </a:lvl1pPr>
    <a:lvl2pPr marL="457200" algn="ctr" rtl="0" fontAlgn="base">
      <a:spcBef>
        <a:spcPct val="50000"/>
      </a:spcBef>
      <a:spcAft>
        <a:spcPct val="0"/>
      </a:spcAft>
      <a:defRPr b="1" kern="1200">
        <a:solidFill>
          <a:schemeClr val="tx1"/>
        </a:solidFill>
        <a:latin typeface="Arial" charset="0"/>
        <a:ea typeface="+mn-ea"/>
        <a:cs typeface="+mn-cs"/>
      </a:defRPr>
    </a:lvl2pPr>
    <a:lvl3pPr marL="914400" algn="ctr" rtl="0" fontAlgn="base">
      <a:spcBef>
        <a:spcPct val="50000"/>
      </a:spcBef>
      <a:spcAft>
        <a:spcPct val="0"/>
      </a:spcAft>
      <a:defRPr b="1" kern="1200">
        <a:solidFill>
          <a:schemeClr val="tx1"/>
        </a:solidFill>
        <a:latin typeface="Arial" charset="0"/>
        <a:ea typeface="+mn-ea"/>
        <a:cs typeface="+mn-cs"/>
      </a:defRPr>
    </a:lvl3pPr>
    <a:lvl4pPr marL="1371600" algn="ctr" rtl="0" fontAlgn="base">
      <a:spcBef>
        <a:spcPct val="50000"/>
      </a:spcBef>
      <a:spcAft>
        <a:spcPct val="0"/>
      </a:spcAft>
      <a:defRPr b="1" kern="1200">
        <a:solidFill>
          <a:schemeClr val="tx1"/>
        </a:solidFill>
        <a:latin typeface="Arial" charset="0"/>
        <a:ea typeface="+mn-ea"/>
        <a:cs typeface="+mn-cs"/>
      </a:defRPr>
    </a:lvl4pPr>
    <a:lvl5pPr marL="1828800" algn="ctr" rtl="0" fontAlgn="base">
      <a:spcBef>
        <a:spcPct val="5000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el Moscovich" initials="RM" lastIdx="3" clrIdx="0"/>
  <p:cmAuthor id="1" name="Karen J Apple" initials="KJA" lastIdx="1" clrIdx="1">
    <p:extLst>
      <p:ext uri="{19B8F6BF-5375-455C-9EA6-DF929625EA0E}">
        <p15:presenceInfo xmlns:p15="http://schemas.microsoft.com/office/powerpoint/2012/main" userId="S::049502@one.phoenix.gov::51aca461-6596-40cb-a140-3326ce9c95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8F00"/>
    <a:srgbClr val="FAD38E"/>
    <a:srgbClr val="96E077"/>
    <a:srgbClr val="79C6FF"/>
    <a:srgbClr val="009BC9"/>
    <a:srgbClr val="FFEEB7"/>
    <a:srgbClr val="0070C0"/>
    <a:srgbClr val="D3FDF8"/>
    <a:srgbClr val="2789C9"/>
    <a:srgbClr val="CBEF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89" autoAdjust="0"/>
    <p:restoredTop sz="93387" autoAdjust="0"/>
  </p:normalViewPr>
  <p:slideViewPr>
    <p:cSldViewPr snapToGrid="0">
      <p:cViewPr varScale="1">
        <p:scale>
          <a:sx n="107" d="100"/>
          <a:sy n="107" d="100"/>
        </p:scale>
        <p:origin x="1008" y="8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25" d="100"/>
          <a:sy n="25" d="100"/>
        </p:scale>
        <p:origin x="4224" y="1764"/>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332322-91C7-4379-A443-12BB457ED13E}" type="doc">
      <dgm:prSet loTypeId="urn:microsoft.com/office/officeart/2005/8/layout/hProcess11" loCatId="process" qsTypeId="urn:microsoft.com/office/officeart/2005/8/quickstyle/simple1" qsCatId="simple" csTypeId="urn:microsoft.com/office/officeart/2005/8/colors/accent1_2" csCatId="accent1" phldr="1"/>
      <dgm:spPr/>
    </dgm:pt>
    <dgm:pt modelId="{B25FAA2C-C9E4-4665-B5B7-CE68DB71ECC6}">
      <dgm:prSet phldrT="[Text]" custT="1"/>
      <dgm:spPr/>
      <dgm:t>
        <a:bodyPr/>
        <a:lstStyle/>
        <a:p>
          <a:endParaRPr lang="en-US" sz="2400" dirty="0"/>
        </a:p>
      </dgm:t>
    </dgm:pt>
    <dgm:pt modelId="{0D59DF25-B49F-4C9B-B533-D004DCB43822}" type="parTrans" cxnId="{D468C801-7322-43AC-BAE6-C1278A0AA317}">
      <dgm:prSet/>
      <dgm:spPr/>
      <dgm:t>
        <a:bodyPr/>
        <a:lstStyle/>
        <a:p>
          <a:endParaRPr lang="en-US"/>
        </a:p>
      </dgm:t>
    </dgm:pt>
    <dgm:pt modelId="{F633FCBE-06E3-4682-870A-420691F3A856}" type="sibTrans" cxnId="{D468C801-7322-43AC-BAE6-C1278A0AA317}">
      <dgm:prSet/>
      <dgm:spPr/>
      <dgm:t>
        <a:bodyPr/>
        <a:lstStyle/>
        <a:p>
          <a:endParaRPr lang="en-US"/>
        </a:p>
      </dgm:t>
    </dgm:pt>
    <dgm:pt modelId="{E2B9161F-5ED0-417D-B530-E1439BDE0436}">
      <dgm:prSet phldrT="[Text]" custT="1"/>
      <dgm:spPr/>
      <dgm:t>
        <a:bodyPr/>
        <a:lstStyle/>
        <a:p>
          <a:endParaRPr lang="en-US" sz="2400" dirty="0"/>
        </a:p>
      </dgm:t>
    </dgm:pt>
    <dgm:pt modelId="{72496BBE-93CD-4C6C-B9D3-CE5DEB9451F2}" type="parTrans" cxnId="{C61AC4F4-E030-4BDA-AA18-EF6EFE30CD7B}">
      <dgm:prSet/>
      <dgm:spPr/>
      <dgm:t>
        <a:bodyPr/>
        <a:lstStyle/>
        <a:p>
          <a:endParaRPr lang="en-US"/>
        </a:p>
      </dgm:t>
    </dgm:pt>
    <dgm:pt modelId="{432AB36B-1663-4F83-AC97-B919E0ADDD04}" type="sibTrans" cxnId="{C61AC4F4-E030-4BDA-AA18-EF6EFE30CD7B}">
      <dgm:prSet/>
      <dgm:spPr/>
      <dgm:t>
        <a:bodyPr/>
        <a:lstStyle/>
        <a:p>
          <a:endParaRPr lang="en-US"/>
        </a:p>
      </dgm:t>
    </dgm:pt>
    <dgm:pt modelId="{5D41160F-32B6-4518-9340-500A0E8FBDE3}">
      <dgm:prSet phldrT="[Text]" custT="1"/>
      <dgm:spPr/>
      <dgm:t>
        <a:bodyPr/>
        <a:lstStyle/>
        <a:p>
          <a:endParaRPr lang="en-US" sz="2400" dirty="0"/>
        </a:p>
      </dgm:t>
    </dgm:pt>
    <dgm:pt modelId="{95BF93ED-AA91-4283-95EF-9093C77A7C3E}" type="parTrans" cxnId="{44B70DEF-E51E-4B91-B0E3-2BAAEB6680D0}">
      <dgm:prSet/>
      <dgm:spPr/>
      <dgm:t>
        <a:bodyPr/>
        <a:lstStyle/>
        <a:p>
          <a:endParaRPr lang="en-US"/>
        </a:p>
      </dgm:t>
    </dgm:pt>
    <dgm:pt modelId="{85DEE382-E925-4C67-AA74-6ED57C641473}" type="sibTrans" cxnId="{44B70DEF-E51E-4B91-B0E3-2BAAEB6680D0}">
      <dgm:prSet/>
      <dgm:spPr/>
      <dgm:t>
        <a:bodyPr/>
        <a:lstStyle/>
        <a:p>
          <a:endParaRPr lang="en-US"/>
        </a:p>
      </dgm:t>
    </dgm:pt>
    <dgm:pt modelId="{B2F03E33-2F2C-4C87-9D12-E3DA1A23B325}">
      <dgm:prSet phldrT="[Text]" custT="1"/>
      <dgm:spPr/>
      <dgm:t>
        <a:bodyPr/>
        <a:lstStyle/>
        <a:p>
          <a:endParaRPr lang="en-US" sz="2400" dirty="0"/>
        </a:p>
      </dgm:t>
    </dgm:pt>
    <dgm:pt modelId="{6E52C3D2-1D57-4657-99EB-B8029C9F788F}" type="sibTrans" cxnId="{109BF02B-BFEF-4DC9-AE8B-3B80956F5DE5}">
      <dgm:prSet/>
      <dgm:spPr/>
      <dgm:t>
        <a:bodyPr/>
        <a:lstStyle/>
        <a:p>
          <a:endParaRPr lang="en-US"/>
        </a:p>
      </dgm:t>
    </dgm:pt>
    <dgm:pt modelId="{8D415B54-2B2D-45B5-A8CC-A2DF8ADA1B77}" type="parTrans" cxnId="{109BF02B-BFEF-4DC9-AE8B-3B80956F5DE5}">
      <dgm:prSet/>
      <dgm:spPr/>
      <dgm:t>
        <a:bodyPr/>
        <a:lstStyle/>
        <a:p>
          <a:endParaRPr lang="en-US"/>
        </a:p>
      </dgm:t>
    </dgm:pt>
    <dgm:pt modelId="{684D590E-93C3-417E-ADAF-C0E9CBC3B1A3}" type="pres">
      <dgm:prSet presAssocID="{58332322-91C7-4379-A443-12BB457ED13E}" presName="Name0" presStyleCnt="0">
        <dgm:presLayoutVars>
          <dgm:dir/>
          <dgm:resizeHandles val="exact"/>
        </dgm:presLayoutVars>
      </dgm:prSet>
      <dgm:spPr/>
    </dgm:pt>
    <dgm:pt modelId="{72EBF028-AE48-4CD4-962F-993A080CAF3A}" type="pres">
      <dgm:prSet presAssocID="{58332322-91C7-4379-A443-12BB457ED13E}" presName="arrow" presStyleLbl="bgShp" presStyleIdx="0" presStyleCnt="1"/>
      <dgm:spPr>
        <a:solidFill>
          <a:srgbClr val="2789C9"/>
        </a:solidFill>
      </dgm:spPr>
    </dgm:pt>
    <dgm:pt modelId="{C6D3C4A3-8F8E-4C28-9035-385E46DC3A7A}" type="pres">
      <dgm:prSet presAssocID="{58332322-91C7-4379-A443-12BB457ED13E}" presName="points" presStyleCnt="0"/>
      <dgm:spPr/>
    </dgm:pt>
    <dgm:pt modelId="{CF60DCB3-F7CD-426C-B28A-53346AB47FD6}" type="pres">
      <dgm:prSet presAssocID="{B25FAA2C-C9E4-4665-B5B7-CE68DB71ECC6}" presName="compositeA" presStyleCnt="0"/>
      <dgm:spPr/>
    </dgm:pt>
    <dgm:pt modelId="{5ED76179-C3E8-463E-A033-AC3333E7A8D7}" type="pres">
      <dgm:prSet presAssocID="{B25FAA2C-C9E4-4665-B5B7-CE68DB71ECC6}" presName="textA" presStyleLbl="revTx" presStyleIdx="0" presStyleCnt="4" custScaleX="511024">
        <dgm:presLayoutVars>
          <dgm:bulletEnabled val="1"/>
        </dgm:presLayoutVars>
      </dgm:prSet>
      <dgm:spPr/>
    </dgm:pt>
    <dgm:pt modelId="{033794A2-ACBF-499B-ABC1-4953677BF204}" type="pres">
      <dgm:prSet presAssocID="{B25FAA2C-C9E4-4665-B5B7-CE68DB71ECC6}" presName="circleA" presStyleLbl="node1" presStyleIdx="0" presStyleCnt="4"/>
      <dgm:spPr>
        <a:solidFill>
          <a:srgbClr val="FFC000"/>
        </a:solidFill>
      </dgm:spPr>
    </dgm:pt>
    <dgm:pt modelId="{C86586F9-1432-4CA1-BF3F-3B5BD4905D50}" type="pres">
      <dgm:prSet presAssocID="{B25FAA2C-C9E4-4665-B5B7-CE68DB71ECC6}" presName="spaceA" presStyleCnt="0"/>
      <dgm:spPr/>
    </dgm:pt>
    <dgm:pt modelId="{D9A45850-93D8-4277-9395-6044B7A926ED}" type="pres">
      <dgm:prSet presAssocID="{F633FCBE-06E3-4682-870A-420691F3A856}" presName="space" presStyleCnt="0"/>
      <dgm:spPr/>
    </dgm:pt>
    <dgm:pt modelId="{713747A1-90BE-48C7-96F0-B9B7989C713B}" type="pres">
      <dgm:prSet presAssocID="{B2F03E33-2F2C-4C87-9D12-E3DA1A23B325}" presName="compositeB" presStyleCnt="0"/>
      <dgm:spPr/>
    </dgm:pt>
    <dgm:pt modelId="{242B1494-FA81-4A38-BEA8-7DA93E40B4B5}" type="pres">
      <dgm:prSet presAssocID="{B2F03E33-2F2C-4C87-9D12-E3DA1A23B325}" presName="textB" presStyleLbl="revTx" presStyleIdx="1" presStyleCnt="4" custScaleX="494488" custLinFactNeighborX="-3781" custLinFactNeighborY="-15095">
        <dgm:presLayoutVars>
          <dgm:bulletEnabled val="1"/>
        </dgm:presLayoutVars>
      </dgm:prSet>
      <dgm:spPr/>
    </dgm:pt>
    <dgm:pt modelId="{727DBF45-6295-4060-B2FA-48602FEF7FD4}" type="pres">
      <dgm:prSet presAssocID="{B2F03E33-2F2C-4C87-9D12-E3DA1A23B325}" presName="circleB" presStyleLbl="node1" presStyleIdx="1" presStyleCnt="4"/>
      <dgm:spPr>
        <a:solidFill>
          <a:srgbClr val="FFC000"/>
        </a:solidFill>
      </dgm:spPr>
    </dgm:pt>
    <dgm:pt modelId="{3E705EED-6800-4978-B5D3-7A411E7CC03A}" type="pres">
      <dgm:prSet presAssocID="{B2F03E33-2F2C-4C87-9D12-E3DA1A23B325}" presName="spaceB" presStyleCnt="0"/>
      <dgm:spPr/>
    </dgm:pt>
    <dgm:pt modelId="{5021D13A-A596-479D-9785-95C490D5AEBB}" type="pres">
      <dgm:prSet presAssocID="{6E52C3D2-1D57-4657-99EB-B8029C9F788F}" presName="space" presStyleCnt="0"/>
      <dgm:spPr/>
    </dgm:pt>
    <dgm:pt modelId="{C29475ED-8739-4DAC-9437-3CB1FBDA8F89}" type="pres">
      <dgm:prSet presAssocID="{E2B9161F-5ED0-417D-B530-E1439BDE0436}" presName="compositeA" presStyleCnt="0"/>
      <dgm:spPr/>
    </dgm:pt>
    <dgm:pt modelId="{CCE6BF02-1489-459D-8EF0-94E4CE921689}" type="pres">
      <dgm:prSet presAssocID="{E2B9161F-5ED0-417D-B530-E1439BDE0436}" presName="textA" presStyleLbl="revTx" presStyleIdx="2" presStyleCnt="4" custScaleX="621327">
        <dgm:presLayoutVars>
          <dgm:bulletEnabled val="1"/>
        </dgm:presLayoutVars>
      </dgm:prSet>
      <dgm:spPr/>
    </dgm:pt>
    <dgm:pt modelId="{3168D952-AC84-4897-B8A3-B31328218CF9}" type="pres">
      <dgm:prSet presAssocID="{E2B9161F-5ED0-417D-B530-E1439BDE0436}" presName="circleA" presStyleLbl="node1" presStyleIdx="2" presStyleCnt="4" custLinFactNeighborX="-65656" custLinFactNeighborY="-6701"/>
      <dgm:spPr>
        <a:solidFill>
          <a:srgbClr val="FFC000"/>
        </a:solidFill>
      </dgm:spPr>
    </dgm:pt>
    <dgm:pt modelId="{27A5D19E-A59C-4378-A68E-821EA363FFAB}" type="pres">
      <dgm:prSet presAssocID="{E2B9161F-5ED0-417D-B530-E1439BDE0436}" presName="spaceA" presStyleCnt="0"/>
      <dgm:spPr/>
    </dgm:pt>
    <dgm:pt modelId="{A3E16192-93C0-431A-82EC-61ECC9F619FC}" type="pres">
      <dgm:prSet presAssocID="{432AB36B-1663-4F83-AC97-B919E0ADDD04}" presName="space" presStyleCnt="0"/>
      <dgm:spPr/>
    </dgm:pt>
    <dgm:pt modelId="{6A44F45E-5FF4-46B3-BF58-D46746542C40}" type="pres">
      <dgm:prSet presAssocID="{5D41160F-32B6-4518-9340-500A0E8FBDE3}" presName="compositeB" presStyleCnt="0"/>
      <dgm:spPr/>
    </dgm:pt>
    <dgm:pt modelId="{A7D0C1AF-7AE9-44E4-B174-001ABB15B7B1}" type="pres">
      <dgm:prSet presAssocID="{5D41160F-32B6-4518-9340-500A0E8FBDE3}" presName="textB" presStyleLbl="revTx" presStyleIdx="3" presStyleCnt="4" custScaleX="295419">
        <dgm:presLayoutVars>
          <dgm:bulletEnabled val="1"/>
        </dgm:presLayoutVars>
      </dgm:prSet>
      <dgm:spPr/>
    </dgm:pt>
    <dgm:pt modelId="{8E5DD897-5119-4B1A-9053-2B819AE9E3D6}" type="pres">
      <dgm:prSet presAssocID="{5D41160F-32B6-4518-9340-500A0E8FBDE3}" presName="circleB" presStyleLbl="node1" presStyleIdx="3" presStyleCnt="4"/>
      <dgm:spPr>
        <a:solidFill>
          <a:srgbClr val="FFC000"/>
        </a:solidFill>
      </dgm:spPr>
    </dgm:pt>
    <dgm:pt modelId="{B7DBD027-4E04-4500-9418-65AFA108A10F}" type="pres">
      <dgm:prSet presAssocID="{5D41160F-32B6-4518-9340-500A0E8FBDE3}" presName="spaceB" presStyleCnt="0"/>
      <dgm:spPr/>
    </dgm:pt>
  </dgm:ptLst>
  <dgm:cxnLst>
    <dgm:cxn modelId="{C61AC4F4-E030-4BDA-AA18-EF6EFE30CD7B}" srcId="{58332322-91C7-4379-A443-12BB457ED13E}" destId="{E2B9161F-5ED0-417D-B530-E1439BDE0436}" srcOrd="2" destOrd="0" parTransId="{72496BBE-93CD-4C6C-B9D3-CE5DEB9451F2}" sibTransId="{432AB36B-1663-4F83-AC97-B919E0ADDD04}"/>
    <dgm:cxn modelId="{66DC6A49-34ED-45CB-B4B3-4B47363A784D}" type="presOf" srcId="{58332322-91C7-4379-A443-12BB457ED13E}" destId="{684D590E-93C3-417E-ADAF-C0E9CBC3B1A3}" srcOrd="0" destOrd="0" presId="urn:microsoft.com/office/officeart/2005/8/layout/hProcess11"/>
    <dgm:cxn modelId="{109BF02B-BFEF-4DC9-AE8B-3B80956F5DE5}" srcId="{58332322-91C7-4379-A443-12BB457ED13E}" destId="{B2F03E33-2F2C-4C87-9D12-E3DA1A23B325}" srcOrd="1" destOrd="0" parTransId="{8D415B54-2B2D-45B5-A8CC-A2DF8ADA1B77}" sibTransId="{6E52C3D2-1D57-4657-99EB-B8029C9F788F}"/>
    <dgm:cxn modelId="{44B70DEF-E51E-4B91-B0E3-2BAAEB6680D0}" srcId="{58332322-91C7-4379-A443-12BB457ED13E}" destId="{5D41160F-32B6-4518-9340-500A0E8FBDE3}" srcOrd="3" destOrd="0" parTransId="{95BF93ED-AA91-4283-95EF-9093C77A7C3E}" sibTransId="{85DEE382-E925-4C67-AA74-6ED57C641473}"/>
    <dgm:cxn modelId="{443BB5E2-20BC-4F3E-A0B5-94EA8073D2CC}" type="presOf" srcId="{B2F03E33-2F2C-4C87-9D12-E3DA1A23B325}" destId="{242B1494-FA81-4A38-BEA8-7DA93E40B4B5}" srcOrd="0" destOrd="0" presId="urn:microsoft.com/office/officeart/2005/8/layout/hProcess11"/>
    <dgm:cxn modelId="{4FE26D69-C961-42A1-AE3D-D6D237730E25}" type="presOf" srcId="{5D41160F-32B6-4518-9340-500A0E8FBDE3}" destId="{A7D0C1AF-7AE9-44E4-B174-001ABB15B7B1}" srcOrd="0" destOrd="0" presId="urn:microsoft.com/office/officeart/2005/8/layout/hProcess11"/>
    <dgm:cxn modelId="{A5DB639F-A887-4943-A7C7-1317F732D8C7}" type="presOf" srcId="{E2B9161F-5ED0-417D-B530-E1439BDE0436}" destId="{CCE6BF02-1489-459D-8EF0-94E4CE921689}" srcOrd="0" destOrd="0" presId="urn:microsoft.com/office/officeart/2005/8/layout/hProcess11"/>
    <dgm:cxn modelId="{8C95E7A3-86F2-4493-B33F-B5D68F47473D}" type="presOf" srcId="{B25FAA2C-C9E4-4665-B5B7-CE68DB71ECC6}" destId="{5ED76179-C3E8-463E-A033-AC3333E7A8D7}" srcOrd="0" destOrd="0" presId="urn:microsoft.com/office/officeart/2005/8/layout/hProcess11"/>
    <dgm:cxn modelId="{D468C801-7322-43AC-BAE6-C1278A0AA317}" srcId="{58332322-91C7-4379-A443-12BB457ED13E}" destId="{B25FAA2C-C9E4-4665-B5B7-CE68DB71ECC6}" srcOrd="0" destOrd="0" parTransId="{0D59DF25-B49F-4C9B-B533-D004DCB43822}" sibTransId="{F633FCBE-06E3-4682-870A-420691F3A856}"/>
    <dgm:cxn modelId="{57374C32-D4D5-479C-BA00-E035CB438A65}" type="presParOf" srcId="{684D590E-93C3-417E-ADAF-C0E9CBC3B1A3}" destId="{72EBF028-AE48-4CD4-962F-993A080CAF3A}" srcOrd="0" destOrd="0" presId="urn:microsoft.com/office/officeart/2005/8/layout/hProcess11"/>
    <dgm:cxn modelId="{3AA0E663-9397-4FF2-9F23-32660B6D7C6A}" type="presParOf" srcId="{684D590E-93C3-417E-ADAF-C0E9CBC3B1A3}" destId="{C6D3C4A3-8F8E-4C28-9035-385E46DC3A7A}" srcOrd="1" destOrd="0" presId="urn:microsoft.com/office/officeart/2005/8/layout/hProcess11"/>
    <dgm:cxn modelId="{9D9C2679-A1FA-4B02-BEAC-D9B667FA4143}" type="presParOf" srcId="{C6D3C4A3-8F8E-4C28-9035-385E46DC3A7A}" destId="{CF60DCB3-F7CD-426C-B28A-53346AB47FD6}" srcOrd="0" destOrd="0" presId="urn:microsoft.com/office/officeart/2005/8/layout/hProcess11"/>
    <dgm:cxn modelId="{900E857E-A3C0-4597-B5AB-EC47616BA7A0}" type="presParOf" srcId="{CF60DCB3-F7CD-426C-B28A-53346AB47FD6}" destId="{5ED76179-C3E8-463E-A033-AC3333E7A8D7}" srcOrd="0" destOrd="0" presId="urn:microsoft.com/office/officeart/2005/8/layout/hProcess11"/>
    <dgm:cxn modelId="{53B19533-CBBF-4ED0-B05D-1522AC9155F7}" type="presParOf" srcId="{CF60DCB3-F7CD-426C-B28A-53346AB47FD6}" destId="{033794A2-ACBF-499B-ABC1-4953677BF204}" srcOrd="1" destOrd="0" presId="urn:microsoft.com/office/officeart/2005/8/layout/hProcess11"/>
    <dgm:cxn modelId="{9E302F28-BD9D-481C-8E1A-A15ACE7D31C1}" type="presParOf" srcId="{CF60DCB3-F7CD-426C-B28A-53346AB47FD6}" destId="{C86586F9-1432-4CA1-BF3F-3B5BD4905D50}" srcOrd="2" destOrd="0" presId="urn:microsoft.com/office/officeart/2005/8/layout/hProcess11"/>
    <dgm:cxn modelId="{8C6E54A1-B6E5-4320-BF68-193D5F4110D2}" type="presParOf" srcId="{C6D3C4A3-8F8E-4C28-9035-385E46DC3A7A}" destId="{D9A45850-93D8-4277-9395-6044B7A926ED}" srcOrd="1" destOrd="0" presId="urn:microsoft.com/office/officeart/2005/8/layout/hProcess11"/>
    <dgm:cxn modelId="{09DE2A8B-6C5E-4324-96DE-FC3980FC1BAC}" type="presParOf" srcId="{C6D3C4A3-8F8E-4C28-9035-385E46DC3A7A}" destId="{713747A1-90BE-48C7-96F0-B9B7989C713B}" srcOrd="2" destOrd="0" presId="urn:microsoft.com/office/officeart/2005/8/layout/hProcess11"/>
    <dgm:cxn modelId="{896DEC8A-43C5-4767-9D85-BE4CE932AA62}" type="presParOf" srcId="{713747A1-90BE-48C7-96F0-B9B7989C713B}" destId="{242B1494-FA81-4A38-BEA8-7DA93E40B4B5}" srcOrd="0" destOrd="0" presId="urn:microsoft.com/office/officeart/2005/8/layout/hProcess11"/>
    <dgm:cxn modelId="{5BEB70C2-2C3C-45C3-9C78-879A9D0B4057}" type="presParOf" srcId="{713747A1-90BE-48C7-96F0-B9B7989C713B}" destId="{727DBF45-6295-4060-B2FA-48602FEF7FD4}" srcOrd="1" destOrd="0" presId="urn:microsoft.com/office/officeart/2005/8/layout/hProcess11"/>
    <dgm:cxn modelId="{690C0D67-1DF1-4BF0-A646-9FCA713AF521}" type="presParOf" srcId="{713747A1-90BE-48C7-96F0-B9B7989C713B}" destId="{3E705EED-6800-4978-B5D3-7A411E7CC03A}" srcOrd="2" destOrd="0" presId="urn:microsoft.com/office/officeart/2005/8/layout/hProcess11"/>
    <dgm:cxn modelId="{3A031083-5426-4A5D-80B5-E9AB0C0D2360}" type="presParOf" srcId="{C6D3C4A3-8F8E-4C28-9035-385E46DC3A7A}" destId="{5021D13A-A596-479D-9785-95C490D5AEBB}" srcOrd="3" destOrd="0" presId="urn:microsoft.com/office/officeart/2005/8/layout/hProcess11"/>
    <dgm:cxn modelId="{6859BBD3-A130-40C4-92B9-5BF23D05B2B9}" type="presParOf" srcId="{C6D3C4A3-8F8E-4C28-9035-385E46DC3A7A}" destId="{C29475ED-8739-4DAC-9437-3CB1FBDA8F89}" srcOrd="4" destOrd="0" presId="urn:microsoft.com/office/officeart/2005/8/layout/hProcess11"/>
    <dgm:cxn modelId="{BCFA1A4C-D799-44CE-825E-8D507E139A55}" type="presParOf" srcId="{C29475ED-8739-4DAC-9437-3CB1FBDA8F89}" destId="{CCE6BF02-1489-459D-8EF0-94E4CE921689}" srcOrd="0" destOrd="0" presId="urn:microsoft.com/office/officeart/2005/8/layout/hProcess11"/>
    <dgm:cxn modelId="{DA5C4235-B006-4C3C-8328-4DDCBFF3F7E6}" type="presParOf" srcId="{C29475ED-8739-4DAC-9437-3CB1FBDA8F89}" destId="{3168D952-AC84-4897-B8A3-B31328218CF9}" srcOrd="1" destOrd="0" presId="urn:microsoft.com/office/officeart/2005/8/layout/hProcess11"/>
    <dgm:cxn modelId="{2B6AB175-09C1-48AA-87D6-AD1A4C3FE43C}" type="presParOf" srcId="{C29475ED-8739-4DAC-9437-3CB1FBDA8F89}" destId="{27A5D19E-A59C-4378-A68E-821EA363FFAB}" srcOrd="2" destOrd="0" presId="urn:microsoft.com/office/officeart/2005/8/layout/hProcess11"/>
    <dgm:cxn modelId="{FE6C4D57-6876-4E8A-849B-F1BCB67E43CF}" type="presParOf" srcId="{C6D3C4A3-8F8E-4C28-9035-385E46DC3A7A}" destId="{A3E16192-93C0-431A-82EC-61ECC9F619FC}" srcOrd="5" destOrd="0" presId="urn:microsoft.com/office/officeart/2005/8/layout/hProcess11"/>
    <dgm:cxn modelId="{63D0BC2F-F0A4-47FB-ACFC-F361A2EE9AAA}" type="presParOf" srcId="{C6D3C4A3-8F8E-4C28-9035-385E46DC3A7A}" destId="{6A44F45E-5FF4-46B3-BF58-D46746542C40}" srcOrd="6" destOrd="0" presId="urn:microsoft.com/office/officeart/2005/8/layout/hProcess11"/>
    <dgm:cxn modelId="{E24ABEFF-6D46-498C-B375-9FDA879F24AF}" type="presParOf" srcId="{6A44F45E-5FF4-46B3-BF58-D46746542C40}" destId="{A7D0C1AF-7AE9-44E4-B174-001ABB15B7B1}" srcOrd="0" destOrd="0" presId="urn:microsoft.com/office/officeart/2005/8/layout/hProcess11"/>
    <dgm:cxn modelId="{2A67CBF2-3C5A-4D78-A6EC-2153DE5777AA}" type="presParOf" srcId="{6A44F45E-5FF4-46B3-BF58-D46746542C40}" destId="{8E5DD897-5119-4B1A-9053-2B819AE9E3D6}" srcOrd="1" destOrd="0" presId="urn:microsoft.com/office/officeart/2005/8/layout/hProcess11"/>
    <dgm:cxn modelId="{8CFFA82B-E7BB-46D8-94AC-DCFDB5D3C44C}" type="presParOf" srcId="{6A44F45E-5FF4-46B3-BF58-D46746542C40}" destId="{B7DBD027-4E04-4500-9418-65AFA108A10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BF028-AE48-4CD4-962F-993A080CAF3A}">
      <dsp:nvSpPr>
        <dsp:cNvPr id="0" name=""/>
        <dsp:cNvSpPr/>
      </dsp:nvSpPr>
      <dsp:spPr>
        <a:xfrm>
          <a:off x="0" y="1625600"/>
          <a:ext cx="11841624" cy="2167466"/>
        </a:xfrm>
        <a:prstGeom prst="notchedRightArrow">
          <a:avLst/>
        </a:prstGeom>
        <a:solidFill>
          <a:srgbClr val="2789C9"/>
        </a:solidFill>
        <a:ln>
          <a:noFill/>
        </a:ln>
        <a:effectLst/>
      </dsp:spPr>
      <dsp:style>
        <a:lnRef idx="0">
          <a:scrgbClr r="0" g="0" b="0"/>
        </a:lnRef>
        <a:fillRef idx="1">
          <a:scrgbClr r="0" g="0" b="0"/>
        </a:fillRef>
        <a:effectRef idx="0">
          <a:scrgbClr r="0" g="0" b="0"/>
        </a:effectRef>
        <a:fontRef idx="minor"/>
      </dsp:style>
    </dsp:sp>
    <dsp:sp modelId="{5ED76179-C3E8-463E-A033-AC3333E7A8D7}">
      <dsp:nvSpPr>
        <dsp:cNvPr id="0" name=""/>
        <dsp:cNvSpPr/>
      </dsp:nvSpPr>
      <dsp:spPr>
        <a:xfrm>
          <a:off x="4608" y="0"/>
          <a:ext cx="2808871"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endParaRPr lang="en-US" sz="2400" kern="1200" dirty="0"/>
        </a:p>
      </dsp:txBody>
      <dsp:txXfrm>
        <a:off x="4608" y="0"/>
        <a:ext cx="2808871" cy="2167466"/>
      </dsp:txXfrm>
    </dsp:sp>
    <dsp:sp modelId="{033794A2-ACBF-499B-ABC1-4953677BF204}">
      <dsp:nvSpPr>
        <dsp:cNvPr id="0" name=""/>
        <dsp:cNvSpPr/>
      </dsp:nvSpPr>
      <dsp:spPr>
        <a:xfrm>
          <a:off x="1138110" y="2438400"/>
          <a:ext cx="541866" cy="541866"/>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2B1494-FA81-4A38-BEA8-7DA93E40B4B5}">
      <dsp:nvSpPr>
        <dsp:cNvPr id="0" name=""/>
        <dsp:cNvSpPr/>
      </dsp:nvSpPr>
      <dsp:spPr>
        <a:xfrm>
          <a:off x="2820180" y="2924021"/>
          <a:ext cx="2717980"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endParaRPr lang="en-US" sz="2400" kern="1200" dirty="0"/>
        </a:p>
      </dsp:txBody>
      <dsp:txXfrm>
        <a:off x="2820180" y="2924021"/>
        <a:ext cx="2717980" cy="2167466"/>
      </dsp:txXfrm>
    </dsp:sp>
    <dsp:sp modelId="{727DBF45-6295-4060-B2FA-48602FEF7FD4}">
      <dsp:nvSpPr>
        <dsp:cNvPr id="0" name=""/>
        <dsp:cNvSpPr/>
      </dsp:nvSpPr>
      <dsp:spPr>
        <a:xfrm>
          <a:off x="3929019" y="2438400"/>
          <a:ext cx="541866" cy="541866"/>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E6BF02-1489-459D-8EF0-94E4CE921689}">
      <dsp:nvSpPr>
        <dsp:cNvPr id="0" name=""/>
        <dsp:cNvSpPr/>
      </dsp:nvSpPr>
      <dsp:spPr>
        <a:xfrm>
          <a:off x="5586425" y="0"/>
          <a:ext cx="3415157"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endParaRPr lang="en-US" sz="2400" kern="1200" dirty="0"/>
        </a:p>
      </dsp:txBody>
      <dsp:txXfrm>
        <a:off x="5586425" y="0"/>
        <a:ext cx="3415157" cy="2167466"/>
      </dsp:txXfrm>
    </dsp:sp>
    <dsp:sp modelId="{3168D952-AC84-4897-B8A3-B31328218CF9}">
      <dsp:nvSpPr>
        <dsp:cNvPr id="0" name=""/>
        <dsp:cNvSpPr/>
      </dsp:nvSpPr>
      <dsp:spPr>
        <a:xfrm>
          <a:off x="6667303" y="2402089"/>
          <a:ext cx="541866" cy="541866"/>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D0C1AF-7AE9-44E4-B174-001ABB15B7B1}">
      <dsp:nvSpPr>
        <dsp:cNvPr id="0" name=""/>
        <dsp:cNvSpPr/>
      </dsp:nvSpPr>
      <dsp:spPr>
        <a:xfrm>
          <a:off x="9029066" y="3251200"/>
          <a:ext cx="1623786"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endParaRPr lang="en-US" sz="2400" kern="1200" dirty="0"/>
        </a:p>
      </dsp:txBody>
      <dsp:txXfrm>
        <a:off x="9029066" y="3251200"/>
        <a:ext cx="1623786" cy="2167466"/>
      </dsp:txXfrm>
    </dsp:sp>
    <dsp:sp modelId="{8E5DD897-5119-4B1A-9053-2B819AE9E3D6}">
      <dsp:nvSpPr>
        <dsp:cNvPr id="0" name=""/>
        <dsp:cNvSpPr/>
      </dsp:nvSpPr>
      <dsp:spPr>
        <a:xfrm>
          <a:off x="9570026" y="2438400"/>
          <a:ext cx="541866" cy="541866"/>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1"/>
            <a:ext cx="3039216" cy="464979"/>
          </a:xfrm>
          <a:prstGeom prst="rect">
            <a:avLst/>
          </a:prstGeom>
          <a:noFill/>
          <a:ln w="9525">
            <a:noFill/>
            <a:miter lim="800000"/>
            <a:headEnd/>
            <a:tailEnd/>
          </a:ln>
          <a:effectLst/>
        </p:spPr>
        <p:txBody>
          <a:bodyPr vert="horz" wrap="square" lIns="92804" tIns="46403" rIns="92804" bIns="46403" numCol="1" anchor="t" anchorCtr="0" compatLnSpc="1">
            <a:prstTxWarp prst="textNoShape">
              <a:avLst/>
            </a:prstTxWarp>
          </a:bodyPr>
          <a:lstStyle>
            <a:lvl1pPr algn="l">
              <a:spcBef>
                <a:spcPct val="0"/>
              </a:spcBef>
              <a:defRPr sz="1200" b="0"/>
            </a:lvl1pPr>
          </a:lstStyle>
          <a:p>
            <a:pPr>
              <a:defRPr/>
            </a:pPr>
            <a:endParaRPr lang="en-US"/>
          </a:p>
        </p:txBody>
      </p:sp>
      <p:sp>
        <p:nvSpPr>
          <p:cNvPr id="16387" name="Rectangle 3"/>
          <p:cNvSpPr>
            <a:spLocks noGrp="1" noChangeArrowheads="1"/>
          </p:cNvSpPr>
          <p:nvPr>
            <p:ph type="dt" sz="quarter" idx="1"/>
          </p:nvPr>
        </p:nvSpPr>
        <p:spPr bwMode="auto">
          <a:xfrm>
            <a:off x="3972736" y="1"/>
            <a:ext cx="3039216" cy="464979"/>
          </a:xfrm>
          <a:prstGeom prst="rect">
            <a:avLst/>
          </a:prstGeom>
          <a:noFill/>
          <a:ln w="9525">
            <a:noFill/>
            <a:miter lim="800000"/>
            <a:headEnd/>
            <a:tailEnd/>
          </a:ln>
          <a:effectLst/>
        </p:spPr>
        <p:txBody>
          <a:bodyPr vert="horz" wrap="square" lIns="92804" tIns="46403" rIns="92804" bIns="46403" numCol="1" anchor="t" anchorCtr="0" compatLnSpc="1">
            <a:prstTxWarp prst="textNoShape">
              <a:avLst/>
            </a:prstTxWarp>
          </a:bodyPr>
          <a:lstStyle>
            <a:lvl1pPr algn="r">
              <a:spcBef>
                <a:spcPct val="0"/>
              </a:spcBef>
              <a:defRPr sz="1200" b="0"/>
            </a:lvl1pPr>
          </a:lstStyle>
          <a:p>
            <a:pPr>
              <a:defRPr/>
            </a:pPr>
            <a:endParaRPr lang="en-US"/>
          </a:p>
        </p:txBody>
      </p:sp>
      <p:sp>
        <p:nvSpPr>
          <p:cNvPr id="16388" name="Rectangle 4"/>
          <p:cNvSpPr>
            <a:spLocks noGrp="1" noChangeArrowheads="1"/>
          </p:cNvSpPr>
          <p:nvPr>
            <p:ph type="ftr" sz="quarter" idx="2"/>
          </p:nvPr>
        </p:nvSpPr>
        <p:spPr bwMode="auto">
          <a:xfrm>
            <a:off x="0" y="8832982"/>
            <a:ext cx="3039216" cy="464979"/>
          </a:xfrm>
          <a:prstGeom prst="rect">
            <a:avLst/>
          </a:prstGeom>
          <a:noFill/>
          <a:ln w="9525">
            <a:noFill/>
            <a:miter lim="800000"/>
            <a:headEnd/>
            <a:tailEnd/>
          </a:ln>
          <a:effectLst/>
        </p:spPr>
        <p:txBody>
          <a:bodyPr vert="horz" wrap="square" lIns="92804" tIns="46403" rIns="92804" bIns="46403" numCol="1" anchor="b" anchorCtr="0" compatLnSpc="1">
            <a:prstTxWarp prst="textNoShape">
              <a:avLst/>
            </a:prstTxWarp>
          </a:bodyPr>
          <a:lstStyle>
            <a:lvl1pPr algn="l">
              <a:spcBef>
                <a:spcPct val="0"/>
              </a:spcBef>
              <a:defRPr sz="1200" b="0"/>
            </a:lvl1pPr>
          </a:lstStyle>
          <a:p>
            <a:pPr>
              <a:defRPr/>
            </a:pPr>
            <a:endParaRPr lang="en-US"/>
          </a:p>
        </p:txBody>
      </p:sp>
      <p:sp>
        <p:nvSpPr>
          <p:cNvPr id="16389" name="Rectangle 5"/>
          <p:cNvSpPr>
            <a:spLocks noGrp="1" noChangeArrowheads="1"/>
          </p:cNvSpPr>
          <p:nvPr>
            <p:ph type="sldNum" sz="quarter" idx="3"/>
          </p:nvPr>
        </p:nvSpPr>
        <p:spPr bwMode="auto">
          <a:xfrm>
            <a:off x="3972736" y="8832982"/>
            <a:ext cx="3039216" cy="464979"/>
          </a:xfrm>
          <a:prstGeom prst="rect">
            <a:avLst/>
          </a:prstGeom>
          <a:noFill/>
          <a:ln w="9525">
            <a:noFill/>
            <a:miter lim="800000"/>
            <a:headEnd/>
            <a:tailEnd/>
          </a:ln>
          <a:effectLst/>
        </p:spPr>
        <p:txBody>
          <a:bodyPr vert="horz" wrap="square" lIns="92804" tIns="46403" rIns="92804" bIns="46403" numCol="1" anchor="b" anchorCtr="0" compatLnSpc="1">
            <a:prstTxWarp prst="textNoShape">
              <a:avLst/>
            </a:prstTxWarp>
          </a:bodyPr>
          <a:lstStyle>
            <a:lvl1pPr algn="r">
              <a:spcBef>
                <a:spcPct val="0"/>
              </a:spcBef>
              <a:defRPr sz="1200" b="0"/>
            </a:lvl1pPr>
          </a:lstStyle>
          <a:p>
            <a:pPr>
              <a:defRPr/>
            </a:pPr>
            <a:fld id="{22DAACD1-C735-44D6-93D3-DF9B71524088}" type="slidenum">
              <a:rPr lang="en-US"/>
              <a:pPr>
                <a:defRPr/>
              </a:pPr>
              <a:t>‹#›</a:t>
            </a:fld>
            <a:endParaRPr lang="en-US"/>
          </a:p>
        </p:txBody>
      </p:sp>
    </p:spTree>
    <p:extLst>
      <p:ext uri="{BB962C8B-B14F-4D97-AF65-F5344CB8AC3E}">
        <p14:creationId xmlns:p14="http://schemas.microsoft.com/office/powerpoint/2010/main" val="316004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39216" cy="464979"/>
          </a:xfrm>
          <a:prstGeom prst="rect">
            <a:avLst/>
          </a:prstGeom>
          <a:noFill/>
          <a:ln w="9525">
            <a:noFill/>
            <a:miter lim="800000"/>
            <a:headEnd/>
            <a:tailEnd/>
          </a:ln>
          <a:effectLst/>
        </p:spPr>
        <p:txBody>
          <a:bodyPr vert="horz" wrap="square" lIns="92804" tIns="46403" rIns="92804" bIns="46403" numCol="1" anchor="t" anchorCtr="0" compatLnSpc="1">
            <a:prstTxWarp prst="textNoShape">
              <a:avLst/>
            </a:prstTxWarp>
          </a:bodyPr>
          <a:lstStyle>
            <a:lvl1pPr algn="l">
              <a:spcBef>
                <a:spcPct val="0"/>
              </a:spcBef>
              <a:defRPr sz="1200" b="0"/>
            </a:lvl1pPr>
          </a:lstStyle>
          <a:p>
            <a:pPr>
              <a:defRPr/>
            </a:pPr>
            <a:endParaRPr lang="en-US"/>
          </a:p>
        </p:txBody>
      </p:sp>
      <p:sp>
        <p:nvSpPr>
          <p:cNvPr id="4099" name="Rectangle 3"/>
          <p:cNvSpPr>
            <a:spLocks noGrp="1" noChangeArrowheads="1"/>
          </p:cNvSpPr>
          <p:nvPr>
            <p:ph type="dt" idx="1"/>
          </p:nvPr>
        </p:nvSpPr>
        <p:spPr bwMode="auto">
          <a:xfrm>
            <a:off x="3972736" y="1"/>
            <a:ext cx="3039216" cy="464979"/>
          </a:xfrm>
          <a:prstGeom prst="rect">
            <a:avLst/>
          </a:prstGeom>
          <a:noFill/>
          <a:ln w="9525">
            <a:noFill/>
            <a:miter lim="800000"/>
            <a:headEnd/>
            <a:tailEnd/>
          </a:ln>
          <a:effectLst/>
        </p:spPr>
        <p:txBody>
          <a:bodyPr vert="horz" wrap="square" lIns="92804" tIns="46403" rIns="92804" bIns="46403" numCol="1" anchor="t" anchorCtr="0" compatLnSpc="1">
            <a:prstTxWarp prst="textNoShape">
              <a:avLst/>
            </a:prstTxWarp>
          </a:bodyPr>
          <a:lstStyle>
            <a:lvl1pPr algn="r">
              <a:spcBef>
                <a:spcPct val="0"/>
              </a:spcBef>
              <a:defRPr sz="1200" b="0"/>
            </a:lvl1pPr>
          </a:lstStyle>
          <a:p>
            <a:pPr>
              <a:defRPr/>
            </a:pPr>
            <a:endParaRPr lang="en-US"/>
          </a:p>
        </p:txBody>
      </p:sp>
      <p:sp>
        <p:nvSpPr>
          <p:cNvPr id="28676" name="Rectangle 4"/>
          <p:cNvSpPr>
            <a:spLocks noGrp="1" noRot="1" noChangeAspect="1" noChangeArrowheads="1" noTextEdit="1"/>
          </p:cNvSpPr>
          <p:nvPr>
            <p:ph type="sldImg" idx="2"/>
          </p:nvPr>
        </p:nvSpPr>
        <p:spPr bwMode="auto">
          <a:xfrm>
            <a:off x="407988" y="696913"/>
            <a:ext cx="6200775" cy="3487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358" y="4417300"/>
            <a:ext cx="5610860" cy="4184809"/>
          </a:xfrm>
          <a:prstGeom prst="rect">
            <a:avLst/>
          </a:prstGeom>
          <a:noFill/>
          <a:ln w="9525">
            <a:noFill/>
            <a:miter lim="800000"/>
            <a:headEnd/>
            <a:tailEnd/>
          </a:ln>
          <a:effectLst/>
        </p:spPr>
        <p:txBody>
          <a:bodyPr vert="horz" wrap="square" lIns="92804" tIns="46403" rIns="92804" bIns="4640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2982"/>
            <a:ext cx="3039216" cy="464979"/>
          </a:xfrm>
          <a:prstGeom prst="rect">
            <a:avLst/>
          </a:prstGeom>
          <a:noFill/>
          <a:ln w="9525">
            <a:noFill/>
            <a:miter lim="800000"/>
            <a:headEnd/>
            <a:tailEnd/>
          </a:ln>
          <a:effectLst/>
        </p:spPr>
        <p:txBody>
          <a:bodyPr vert="horz" wrap="square" lIns="92804" tIns="46403" rIns="92804" bIns="46403" numCol="1" anchor="b" anchorCtr="0" compatLnSpc="1">
            <a:prstTxWarp prst="textNoShape">
              <a:avLst/>
            </a:prstTxWarp>
          </a:bodyPr>
          <a:lstStyle>
            <a:lvl1pPr algn="l">
              <a:spcBef>
                <a:spcPct val="0"/>
              </a:spcBef>
              <a:defRPr sz="1200" b="0"/>
            </a:lvl1pPr>
          </a:lstStyle>
          <a:p>
            <a:pPr>
              <a:defRPr/>
            </a:pPr>
            <a:endParaRPr lang="en-US"/>
          </a:p>
        </p:txBody>
      </p:sp>
      <p:sp>
        <p:nvSpPr>
          <p:cNvPr id="4103" name="Rectangle 7"/>
          <p:cNvSpPr>
            <a:spLocks noGrp="1" noChangeArrowheads="1"/>
          </p:cNvSpPr>
          <p:nvPr>
            <p:ph type="sldNum" sz="quarter" idx="5"/>
          </p:nvPr>
        </p:nvSpPr>
        <p:spPr bwMode="auto">
          <a:xfrm>
            <a:off x="3972736" y="8832982"/>
            <a:ext cx="3039216" cy="464979"/>
          </a:xfrm>
          <a:prstGeom prst="rect">
            <a:avLst/>
          </a:prstGeom>
          <a:noFill/>
          <a:ln w="9525">
            <a:noFill/>
            <a:miter lim="800000"/>
            <a:headEnd/>
            <a:tailEnd/>
          </a:ln>
          <a:effectLst/>
        </p:spPr>
        <p:txBody>
          <a:bodyPr vert="horz" wrap="square" lIns="92804" tIns="46403" rIns="92804" bIns="46403" numCol="1" anchor="b" anchorCtr="0" compatLnSpc="1">
            <a:prstTxWarp prst="textNoShape">
              <a:avLst/>
            </a:prstTxWarp>
          </a:bodyPr>
          <a:lstStyle>
            <a:lvl1pPr algn="r">
              <a:spcBef>
                <a:spcPct val="0"/>
              </a:spcBef>
              <a:defRPr sz="1200" b="0"/>
            </a:lvl1pPr>
          </a:lstStyle>
          <a:p>
            <a:pPr>
              <a:defRPr/>
            </a:pPr>
            <a:fld id="{37201138-DA97-4D10-8B12-9F5DC6B7BDB0}" type="slidenum">
              <a:rPr lang="en-US"/>
              <a:pPr>
                <a:defRPr/>
              </a:pPr>
              <a:t>‹#›</a:t>
            </a:fld>
            <a:endParaRPr lang="en-US"/>
          </a:p>
        </p:txBody>
      </p:sp>
    </p:spTree>
    <p:extLst>
      <p:ext uri="{BB962C8B-B14F-4D97-AF65-F5344CB8AC3E}">
        <p14:creationId xmlns:p14="http://schemas.microsoft.com/office/powerpoint/2010/main" val="1200732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407988" y="696913"/>
            <a:ext cx="6200775" cy="3487737"/>
          </a:xfrm>
          <a:ln/>
        </p:spPr>
      </p:sp>
      <p:sp>
        <p:nvSpPr>
          <p:cNvPr id="187395" name="Rectangle 3"/>
          <p:cNvSpPr>
            <a:spLocks noGrp="1" noChangeArrowheads="1"/>
          </p:cNvSpPr>
          <p:nvPr>
            <p:ph type="body" idx="1"/>
          </p:nvPr>
        </p:nvSpPr>
        <p:spPr/>
        <p:txBody>
          <a:bodyPr/>
          <a:lstStyle/>
          <a:p>
            <a:endParaRPr lang="en-US" dirty="0">
              <a:latin typeface="Arial" pitchFamily="34" charset="0"/>
              <a:ea typeface="ＭＳ Ｐゴシック" pitchFamily="-64" charset="-128"/>
            </a:endParaRPr>
          </a:p>
        </p:txBody>
      </p:sp>
    </p:spTree>
    <p:extLst>
      <p:ext uri="{BB962C8B-B14F-4D97-AF65-F5344CB8AC3E}">
        <p14:creationId xmlns:p14="http://schemas.microsoft.com/office/powerpoint/2010/main" val="263072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7201138-DA97-4D10-8B12-9F5DC6B7BDB0}" type="slidenum">
              <a:rPr lang="en-US" smtClean="0"/>
              <a:pPr>
                <a:defRPr/>
              </a:pPr>
              <a:t>4</a:t>
            </a:fld>
            <a:endParaRPr lang="en-US"/>
          </a:p>
        </p:txBody>
      </p:sp>
    </p:spTree>
    <p:extLst>
      <p:ext uri="{BB962C8B-B14F-4D97-AF65-F5344CB8AC3E}">
        <p14:creationId xmlns:p14="http://schemas.microsoft.com/office/powerpoint/2010/main" val="1120745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7201138-DA97-4D10-8B12-9F5DC6B7BDB0}" type="slidenum">
              <a:rPr lang="en-US" smtClean="0"/>
              <a:pPr>
                <a:defRPr/>
              </a:pPr>
              <a:t>5</a:t>
            </a:fld>
            <a:endParaRPr lang="en-US"/>
          </a:p>
        </p:txBody>
      </p:sp>
    </p:spTree>
    <p:extLst>
      <p:ext uri="{BB962C8B-B14F-4D97-AF65-F5344CB8AC3E}">
        <p14:creationId xmlns:p14="http://schemas.microsoft.com/office/powerpoint/2010/main" val="2046975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FB6660-9442-4D5B-8FE6-1CB08206012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8173673"/>
      </p:ext>
    </p:extLst>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13"/>
          <p:cNvSpPr>
            <a:spLocks noGrp="1" noChangeArrowheads="1"/>
          </p:cNvSpPr>
          <p:nvPr>
            <p:ph type="dt" sz="half" idx="10"/>
          </p:nvPr>
        </p:nvSpPr>
        <p:spPr>
          <a:ln/>
        </p:spPr>
        <p:txBody>
          <a:bodyPr/>
          <a:lstStyle>
            <a:lvl1pPr>
              <a:defRPr/>
            </a:lvl1pPr>
          </a:lstStyle>
          <a:p>
            <a:fld id="{FF43A547-8FD5-464A-8BFB-9A3D67898453}" type="datetime1">
              <a:rPr lang="en-US"/>
              <a:pPr/>
              <a:t>6/3/2022</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7AB564E1-F2FE-40E7-8A0E-63489F85EED9}" type="slidenum">
              <a:rPr lang="en-US"/>
              <a:pPr/>
              <a:t>‹#›</a:t>
            </a:fld>
            <a:endParaRPr lang="en-US"/>
          </a:p>
        </p:txBody>
      </p:sp>
    </p:spTree>
    <p:extLst>
      <p:ext uri="{BB962C8B-B14F-4D97-AF65-F5344CB8AC3E}">
        <p14:creationId xmlns:p14="http://schemas.microsoft.com/office/powerpoint/2010/main" val="1315491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13"/>
          <p:cNvSpPr>
            <a:spLocks noGrp="1" noChangeArrowheads="1"/>
          </p:cNvSpPr>
          <p:nvPr>
            <p:ph type="dt" sz="half" idx="10"/>
          </p:nvPr>
        </p:nvSpPr>
        <p:spPr>
          <a:ln/>
        </p:spPr>
        <p:txBody>
          <a:bodyPr/>
          <a:lstStyle>
            <a:lvl1pPr>
              <a:defRPr/>
            </a:lvl1pPr>
          </a:lstStyle>
          <a:p>
            <a:fld id="{BC23C80F-C66D-4CD1-8816-429E3D449670}" type="datetime1">
              <a:rPr lang="en-US"/>
              <a:pPr/>
              <a:t>6/3/2022</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67B302F9-B9C2-43BB-BE58-163E711EAC59}" type="slidenum">
              <a:rPr lang="en-US"/>
              <a:pPr/>
              <a:t>‹#›</a:t>
            </a:fld>
            <a:endParaRPr lang="en-US"/>
          </a:p>
        </p:txBody>
      </p:sp>
    </p:spTree>
    <p:extLst>
      <p:ext uri="{BB962C8B-B14F-4D97-AF65-F5344CB8AC3E}">
        <p14:creationId xmlns:p14="http://schemas.microsoft.com/office/powerpoint/2010/main" val="1986957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13"/>
          <p:cNvSpPr>
            <a:spLocks noGrp="1" noChangeArrowheads="1"/>
          </p:cNvSpPr>
          <p:nvPr>
            <p:ph type="dt" sz="half" idx="10"/>
          </p:nvPr>
        </p:nvSpPr>
        <p:spPr>
          <a:ln/>
        </p:spPr>
        <p:txBody>
          <a:bodyPr/>
          <a:lstStyle>
            <a:lvl1pPr>
              <a:defRPr/>
            </a:lvl1pPr>
          </a:lstStyle>
          <a:p>
            <a:fld id="{971F4A13-5316-4289-A4E7-B581E7C4737C}" type="datetime1">
              <a:rPr lang="en-US"/>
              <a:pPr/>
              <a:t>6/3/2022</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D2200A44-B615-434C-BCD3-F8D76F69374A}" type="slidenum">
              <a:rPr lang="en-US"/>
              <a:pPr/>
              <a:t>‹#›</a:t>
            </a:fld>
            <a:endParaRPr lang="en-US"/>
          </a:p>
        </p:txBody>
      </p:sp>
    </p:spTree>
    <p:extLst>
      <p:ext uri="{BB962C8B-B14F-4D97-AF65-F5344CB8AC3E}">
        <p14:creationId xmlns:p14="http://schemas.microsoft.com/office/powerpoint/2010/main" val="3391219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71500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609600" y="228600"/>
            <a:ext cx="8026400" cy="57150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13"/>
          <p:cNvSpPr>
            <a:spLocks noGrp="1" noChangeArrowheads="1"/>
          </p:cNvSpPr>
          <p:nvPr>
            <p:ph type="dt" sz="half" idx="10"/>
          </p:nvPr>
        </p:nvSpPr>
        <p:spPr>
          <a:ln/>
        </p:spPr>
        <p:txBody>
          <a:bodyPr/>
          <a:lstStyle>
            <a:lvl1pPr>
              <a:defRPr/>
            </a:lvl1pPr>
          </a:lstStyle>
          <a:p>
            <a:fld id="{8BA0BF4B-191C-4D7B-B3E9-B7670435B132}" type="datetime1">
              <a:rPr lang="en-US"/>
              <a:pPr/>
              <a:t>6/3/2022</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42668427-F742-4B41-AE81-5FFE2CA30824}" type="slidenum">
              <a:rPr lang="en-US"/>
              <a:pPr/>
              <a:t>‹#›</a:t>
            </a:fld>
            <a:endParaRPr lang="en-US"/>
          </a:p>
        </p:txBody>
      </p:sp>
    </p:spTree>
    <p:extLst>
      <p:ext uri="{BB962C8B-B14F-4D97-AF65-F5344CB8AC3E}">
        <p14:creationId xmlns:p14="http://schemas.microsoft.com/office/powerpoint/2010/main" val="1630040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9652000" cy="1143000"/>
          </a:xfrm>
        </p:spPr>
        <p:txBody>
          <a:bodyPr/>
          <a:lstStyle/>
          <a:p>
            <a:r>
              <a:rPr lang="en-CA"/>
              <a:t>Click to edit Master title style</a:t>
            </a:r>
            <a:endParaRPr lang="en-US"/>
          </a:p>
        </p:txBody>
      </p:sp>
      <p:sp>
        <p:nvSpPr>
          <p:cNvPr id="3" name="Content Placeholder 2"/>
          <p:cNvSpPr>
            <a:spLocks noGrp="1"/>
          </p:cNvSpPr>
          <p:nvPr>
            <p:ph sz="half" idx="1"/>
          </p:nvPr>
        </p:nvSpPr>
        <p:spPr>
          <a:xfrm>
            <a:off x="609600" y="1600200"/>
            <a:ext cx="10972800" cy="20955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09600" y="3848100"/>
            <a:ext cx="10972800" cy="20955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13"/>
          <p:cNvSpPr>
            <a:spLocks noGrp="1" noChangeArrowheads="1"/>
          </p:cNvSpPr>
          <p:nvPr>
            <p:ph type="dt" sz="half" idx="10"/>
          </p:nvPr>
        </p:nvSpPr>
        <p:spPr>
          <a:ln/>
        </p:spPr>
        <p:txBody>
          <a:bodyPr/>
          <a:lstStyle>
            <a:lvl1pPr>
              <a:defRPr/>
            </a:lvl1pPr>
          </a:lstStyle>
          <a:p>
            <a:fld id="{5DD9718C-A142-4B71-B66E-0A2B67E417FC}" type="datetime1">
              <a:rPr lang="en-US"/>
              <a:pPr/>
              <a:t>6/3/2022</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7587547D-0BFD-4F69-81D2-9C4831488F9F}" type="slidenum">
              <a:rPr lang="en-US"/>
              <a:pPr/>
              <a:t>‹#›</a:t>
            </a:fld>
            <a:endParaRPr lang="en-US"/>
          </a:p>
        </p:txBody>
      </p:sp>
    </p:spTree>
    <p:extLst>
      <p:ext uri="{BB962C8B-B14F-4D97-AF65-F5344CB8AC3E}">
        <p14:creationId xmlns:p14="http://schemas.microsoft.com/office/powerpoint/2010/main" val="3392325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endParaRPr lang="en-US"/>
          </a:p>
        </p:txBody>
      </p:sp>
      <p:sp>
        <p:nvSpPr>
          <p:cNvPr id="4" name="Rectangle 13"/>
          <p:cNvSpPr>
            <a:spLocks noGrp="1" noChangeArrowheads="1"/>
          </p:cNvSpPr>
          <p:nvPr>
            <p:ph type="dt" sz="half" idx="10"/>
          </p:nvPr>
        </p:nvSpPr>
        <p:spPr>
          <a:ln/>
        </p:spPr>
        <p:txBody>
          <a:bodyPr/>
          <a:lstStyle>
            <a:lvl1pPr>
              <a:defRPr/>
            </a:lvl1pPr>
          </a:lstStyle>
          <a:p>
            <a:fld id="{B126315D-583D-4BE2-A19C-9659E0605901}" type="datetime1">
              <a:rPr lang="en-US"/>
              <a:pPr/>
              <a:t>6/3/2022</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541E5248-BFBE-41FD-9793-CD76BC3655A5}" type="slidenum">
              <a:rPr lang="en-US"/>
              <a:pPr/>
              <a:t>‹#›</a:t>
            </a:fld>
            <a:endParaRPr lang="en-US"/>
          </a:p>
        </p:txBody>
      </p:sp>
    </p:spTree>
    <p:extLst>
      <p:ext uri="{BB962C8B-B14F-4D97-AF65-F5344CB8AC3E}">
        <p14:creationId xmlns:p14="http://schemas.microsoft.com/office/powerpoint/2010/main" val="1103910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pic>
        <p:nvPicPr>
          <p:cNvPr id="5" name="Picture 7" descr="presentationhead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1600"/>
            <a:ext cx="12192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userDrawn="1"/>
        </p:nvSpPr>
        <p:spPr bwMode="auto">
          <a:xfrm>
            <a:off x="203200" y="533401"/>
            <a:ext cx="1727200" cy="366713"/>
          </a:xfrm>
          <a:prstGeom prst="rect">
            <a:avLst/>
          </a:prstGeom>
          <a:noFill/>
          <a:ln w="9525">
            <a:noFill/>
            <a:miter lim="800000"/>
            <a:headEnd/>
            <a:tailEnd/>
          </a:ln>
          <a:effectLst/>
        </p:spPr>
        <p:txBody>
          <a:bodyPr lIns="91429" tIns="45714" rIns="91429" bIns="45714">
            <a:spAutoFit/>
          </a:bodyPr>
          <a:lstStyle/>
          <a:p>
            <a:pPr algn="l">
              <a:defRPr/>
            </a:pPr>
            <a:endParaRPr lang="en-US" b="0">
              <a:solidFill>
                <a:srgbClr val="003366"/>
              </a:solidFill>
              <a:ea typeface="ＭＳ Ｐゴシック" pitchFamily="-64" charset="-128"/>
            </a:endParaRPr>
          </a:p>
        </p:txBody>
      </p:sp>
      <p:pic>
        <p:nvPicPr>
          <p:cNvPr id="8"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87000" y="6172201"/>
            <a:ext cx="170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1"/>
          <p:cNvSpPr>
            <a:spLocks noChangeArrowheads="1"/>
          </p:cNvSpPr>
          <p:nvPr userDrawn="1"/>
        </p:nvSpPr>
        <p:spPr bwMode="auto">
          <a:xfrm>
            <a:off x="7385052" y="-50800"/>
            <a:ext cx="4703233" cy="574675"/>
          </a:xfrm>
          <a:prstGeom prst="rect">
            <a:avLst/>
          </a:prstGeom>
          <a:noFill/>
          <a:ln w="9525">
            <a:noFill/>
            <a:miter lim="800000"/>
            <a:headEnd/>
            <a:tailEnd/>
          </a:ln>
        </p:spPr>
        <p:txBody>
          <a:bodyPr lIns="91429" tIns="45714" rIns="91429" bIns="45714" anchor="ctr"/>
          <a:lstStyle/>
          <a:p>
            <a:pPr algn="r">
              <a:spcBef>
                <a:spcPct val="0"/>
              </a:spcBef>
              <a:defRPr/>
            </a:pPr>
            <a:r>
              <a:rPr lang="en-US" b="0">
                <a:solidFill>
                  <a:srgbClr val="FFFFFF"/>
                </a:solidFill>
                <a:latin typeface="Trebuchet MS" charset="0"/>
                <a:ea typeface="ＭＳ Ｐゴシック" charset="-128"/>
                <a:cs typeface="ＭＳ Ｐゴシック" charset="-128"/>
              </a:rPr>
              <a:t>Confidential Draft for Discussion</a:t>
            </a:r>
          </a:p>
        </p:txBody>
      </p:sp>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24000" y="19812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812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5681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6"/>
          <p:cNvSpPr>
            <a:spLocks noGrp="1" noChangeArrowheads="1"/>
          </p:cNvSpPr>
          <p:nvPr>
            <p:ph type="sldNum" sz="quarter" idx="10"/>
          </p:nvPr>
        </p:nvSpPr>
        <p:spPr/>
        <p:txBody>
          <a:bodyPr/>
          <a:lstStyle>
            <a:lvl1pPr>
              <a:defRPr/>
            </a:lvl1pPr>
          </a:lstStyle>
          <a:p>
            <a:pPr>
              <a:defRPr/>
            </a:pPr>
            <a:fld id="{5EEE43E4-C9C2-4AEA-82C3-8E38F31FAC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81284262"/>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6" descr="presentationhead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1600"/>
            <a:ext cx="12192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userDrawn="1"/>
        </p:nvSpPr>
        <p:spPr bwMode="auto">
          <a:xfrm>
            <a:off x="203200" y="533401"/>
            <a:ext cx="1727200" cy="366713"/>
          </a:xfrm>
          <a:prstGeom prst="rect">
            <a:avLst/>
          </a:prstGeom>
          <a:noFill/>
          <a:ln w="9525">
            <a:noFill/>
            <a:miter lim="800000"/>
            <a:headEnd/>
            <a:tailEnd/>
          </a:ln>
          <a:effectLst/>
        </p:spPr>
        <p:txBody>
          <a:bodyPr lIns="91429" tIns="45714" rIns="91429" bIns="45714">
            <a:spAutoFit/>
          </a:bodyPr>
          <a:lstStyle/>
          <a:p>
            <a:pPr algn="l">
              <a:defRPr/>
            </a:pPr>
            <a:endParaRPr lang="en-US" b="0">
              <a:solidFill>
                <a:srgbClr val="003366"/>
              </a:solidFill>
              <a:ea typeface="ＭＳ Ｐゴシック" pitchFamily="-64" charset="-128"/>
            </a:endParaRPr>
          </a:p>
        </p:txBody>
      </p:sp>
      <p:pic>
        <p:nvPicPr>
          <p:cNvPr id="6" name="Picture 2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87000" y="6172201"/>
            <a:ext cx="170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5" name="Rectangle 27"/>
          <p:cNvSpPr>
            <a:spLocks noGrp="1" noChangeArrowheads="1"/>
          </p:cNvSpPr>
          <p:nvPr>
            <p:ph type="subTitle" idx="1"/>
          </p:nvPr>
        </p:nvSpPr>
        <p:spPr>
          <a:xfrm>
            <a:off x="1828800" y="3352800"/>
            <a:ext cx="8534400" cy="1752600"/>
          </a:xfrm>
        </p:spPr>
        <p:txBody>
          <a:bodyPr/>
          <a:lstStyle>
            <a:lvl1pPr marL="0" indent="0" algn="ctr">
              <a:buFontTx/>
              <a:buNone/>
              <a:defRPr/>
            </a:lvl1pPr>
          </a:lstStyle>
          <a:p>
            <a:r>
              <a:rPr lang="en-US"/>
              <a:t>Click to edit Master subtitle style</a:t>
            </a:r>
          </a:p>
        </p:txBody>
      </p:sp>
      <p:sp>
        <p:nvSpPr>
          <p:cNvPr id="7" name="Rectangle 24"/>
          <p:cNvSpPr>
            <a:spLocks noGrp="1" noChangeArrowheads="1"/>
          </p:cNvSpPr>
          <p:nvPr>
            <p:ph type="dt" sz="half" idx="10"/>
          </p:nvPr>
        </p:nvSpPr>
        <p:spPr/>
        <p:txBody>
          <a:bodyPr/>
          <a:lstStyle>
            <a:lvl1pPr>
              <a:defRPr/>
            </a:lvl1pPr>
          </a:lstStyle>
          <a:p>
            <a:fld id="{376C3F96-8F6B-4859-855E-DB36C550729F}" type="datetime1">
              <a:rPr lang="en-US"/>
              <a:pPr/>
              <a:t>6/3/2022</a:t>
            </a:fld>
            <a:endParaRPr lang="en-US"/>
          </a:p>
        </p:txBody>
      </p:sp>
      <p:sp>
        <p:nvSpPr>
          <p:cNvPr id="8" name="Rectangle 25"/>
          <p:cNvSpPr>
            <a:spLocks noGrp="1" noChangeArrowheads="1"/>
          </p:cNvSpPr>
          <p:nvPr>
            <p:ph type="ftr" sz="quarter" idx="11"/>
          </p:nvPr>
        </p:nvSpPr>
        <p:spPr/>
        <p:txBody>
          <a:bodyPr/>
          <a:lstStyle>
            <a:lvl1pPr>
              <a:defRPr/>
            </a:lvl1pPr>
          </a:lstStyle>
          <a:p>
            <a:pPr>
              <a:defRPr/>
            </a:pPr>
            <a:endParaRPr lang="en-US"/>
          </a:p>
        </p:txBody>
      </p:sp>
      <p:sp>
        <p:nvSpPr>
          <p:cNvPr id="9" name="Rectangle 26"/>
          <p:cNvSpPr>
            <a:spLocks noGrp="1" noChangeArrowheads="1"/>
          </p:cNvSpPr>
          <p:nvPr>
            <p:ph type="sldNum" sz="quarter" idx="12"/>
          </p:nvPr>
        </p:nvSpPr>
        <p:spPr>
          <a:xfrm>
            <a:off x="609600" y="6457950"/>
            <a:ext cx="1016000" cy="323850"/>
          </a:xfrm>
        </p:spPr>
        <p:txBody>
          <a:bodyPr/>
          <a:lstStyle>
            <a:lvl1pPr algn="l">
              <a:defRPr/>
            </a:lvl1pPr>
          </a:lstStyle>
          <a:p>
            <a:r>
              <a:rPr lang="en-US"/>
              <a:t>Page </a:t>
            </a:r>
            <a:fld id="{C78E9D8D-F04D-4620-BCEB-A2F309C14F03}" type="slidenum">
              <a:rPr lang="en-US"/>
              <a:pPr/>
              <a:t>‹#›</a:t>
            </a:fld>
            <a:endParaRPr lang="en-US"/>
          </a:p>
        </p:txBody>
      </p:sp>
    </p:spTree>
    <p:extLst>
      <p:ext uri="{BB962C8B-B14F-4D97-AF65-F5344CB8AC3E}">
        <p14:creationId xmlns:p14="http://schemas.microsoft.com/office/powerpoint/2010/main" val="577013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13"/>
          <p:cNvSpPr>
            <a:spLocks noGrp="1" noChangeArrowheads="1"/>
          </p:cNvSpPr>
          <p:nvPr>
            <p:ph type="dt" sz="half" idx="10"/>
          </p:nvPr>
        </p:nvSpPr>
        <p:spPr>
          <a:ln/>
        </p:spPr>
        <p:txBody>
          <a:bodyPr/>
          <a:lstStyle>
            <a:lvl1pPr>
              <a:defRPr/>
            </a:lvl1pPr>
          </a:lstStyle>
          <a:p>
            <a:fld id="{21B2310E-794F-49C0-8B68-3046758CEF63}" type="datetime1">
              <a:rPr lang="en-US"/>
              <a:pPr/>
              <a:t>6/3/2022</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108BE28D-C9C7-4108-8C55-19CA894D6C11}" type="slidenum">
              <a:rPr lang="en-US"/>
              <a:pPr/>
              <a:t>‹#›</a:t>
            </a:fld>
            <a:endParaRPr lang="en-US"/>
          </a:p>
        </p:txBody>
      </p:sp>
    </p:spTree>
    <p:extLst>
      <p:ext uri="{BB962C8B-B14F-4D97-AF65-F5344CB8AC3E}">
        <p14:creationId xmlns:p14="http://schemas.microsoft.com/office/powerpoint/2010/main" val="4110079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Rectangle 13"/>
          <p:cNvSpPr>
            <a:spLocks noGrp="1" noChangeArrowheads="1"/>
          </p:cNvSpPr>
          <p:nvPr>
            <p:ph type="dt" sz="half" idx="10"/>
          </p:nvPr>
        </p:nvSpPr>
        <p:spPr>
          <a:ln/>
        </p:spPr>
        <p:txBody>
          <a:bodyPr/>
          <a:lstStyle>
            <a:lvl1pPr>
              <a:defRPr/>
            </a:lvl1pPr>
          </a:lstStyle>
          <a:p>
            <a:fld id="{7C6FDB32-FD29-4389-8B79-F87B09E1FC47}" type="datetime1">
              <a:rPr lang="en-US"/>
              <a:pPr/>
              <a:t>6/3/2022</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4FA58295-D907-46F2-82F8-1968EC93F94F}" type="slidenum">
              <a:rPr lang="en-US"/>
              <a:pPr/>
              <a:t>‹#›</a:t>
            </a:fld>
            <a:endParaRPr lang="en-US"/>
          </a:p>
        </p:txBody>
      </p:sp>
    </p:spTree>
    <p:extLst>
      <p:ext uri="{BB962C8B-B14F-4D97-AF65-F5344CB8AC3E}">
        <p14:creationId xmlns:p14="http://schemas.microsoft.com/office/powerpoint/2010/main" val="2128955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09600" y="1600200"/>
            <a:ext cx="538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1600200"/>
            <a:ext cx="538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13"/>
          <p:cNvSpPr>
            <a:spLocks noGrp="1" noChangeArrowheads="1"/>
          </p:cNvSpPr>
          <p:nvPr>
            <p:ph type="dt" sz="half" idx="10"/>
          </p:nvPr>
        </p:nvSpPr>
        <p:spPr>
          <a:ln/>
        </p:spPr>
        <p:txBody>
          <a:bodyPr/>
          <a:lstStyle>
            <a:lvl1pPr>
              <a:defRPr/>
            </a:lvl1pPr>
          </a:lstStyle>
          <a:p>
            <a:fld id="{E4513261-72EF-45CE-B2A3-DB893577467F}" type="datetime1">
              <a:rPr lang="en-US"/>
              <a:pPr/>
              <a:t>6/3/2022</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50251857-1D3F-48B5-B098-05ABD932F95C}" type="slidenum">
              <a:rPr lang="en-US"/>
              <a:pPr/>
              <a:t>‹#›</a:t>
            </a:fld>
            <a:endParaRPr lang="en-US"/>
          </a:p>
        </p:txBody>
      </p:sp>
    </p:spTree>
    <p:extLst>
      <p:ext uri="{BB962C8B-B14F-4D97-AF65-F5344CB8AC3E}">
        <p14:creationId xmlns:p14="http://schemas.microsoft.com/office/powerpoint/2010/main" val="1092161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13"/>
          <p:cNvSpPr>
            <a:spLocks noGrp="1" noChangeArrowheads="1"/>
          </p:cNvSpPr>
          <p:nvPr>
            <p:ph type="dt" sz="half" idx="10"/>
          </p:nvPr>
        </p:nvSpPr>
        <p:spPr>
          <a:ln/>
        </p:spPr>
        <p:txBody>
          <a:bodyPr/>
          <a:lstStyle>
            <a:lvl1pPr>
              <a:defRPr/>
            </a:lvl1pPr>
          </a:lstStyle>
          <a:p>
            <a:fld id="{5EBD082A-8BEB-4CEF-910D-85B974E5A922}" type="datetime1">
              <a:rPr lang="en-US"/>
              <a:pPr/>
              <a:t>6/3/2022</a:t>
            </a:fld>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fld id="{AE8ADD8F-1EF5-499C-B8D4-01D5D0E82143}" type="slidenum">
              <a:rPr lang="en-US"/>
              <a:pPr/>
              <a:t>‹#›</a:t>
            </a:fld>
            <a:endParaRPr lang="en-US"/>
          </a:p>
        </p:txBody>
      </p:sp>
    </p:spTree>
    <p:extLst>
      <p:ext uri="{BB962C8B-B14F-4D97-AF65-F5344CB8AC3E}">
        <p14:creationId xmlns:p14="http://schemas.microsoft.com/office/powerpoint/2010/main" val="106971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extLst>
      <p:ext uri="{BB962C8B-B14F-4D97-AF65-F5344CB8AC3E}">
        <p14:creationId xmlns:p14="http://schemas.microsoft.com/office/powerpoint/2010/main" val="1109477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fld id="{F697F095-9DF4-4C12-93D5-05D7E0909B04}" type="datetime1">
              <a:rPr lang="en-US"/>
              <a:pPr/>
              <a:t>6/3/2022</a:t>
            </a:fld>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037393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4.png"/><Relationship Id="rId2" Type="http://schemas.openxmlformats.org/officeDocument/2006/relationships/slideLayout" Target="../slideLayouts/slideLayout4.xml"/><Relationship Id="rId16"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algn="l">
              <a:spcBef>
                <a:spcPct val="0"/>
              </a:spcBef>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a:spcBef>
                <a:spcPct val="0"/>
              </a:spcBef>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a:spcBef>
                <a:spcPct val="0"/>
              </a:spcBef>
              <a:defRPr/>
            </a:pPr>
            <a:fld id="{6B93275C-B3B7-42BA-BD71-925CD9A0922E}" type="slidenum">
              <a:rPr lang="en-US">
                <a:solidFill>
                  <a:srgbClr val="000000"/>
                </a:solidFill>
              </a:rPr>
              <a:pPr>
                <a:spcBef>
                  <a:spcPct val="0"/>
                </a:spcBef>
                <a:defRPr/>
              </a:pPr>
              <a:t>‹#›</a:t>
            </a:fld>
            <a:endParaRPr lang="en-US" dirty="0">
              <a:solidFill>
                <a:srgbClr val="000000"/>
              </a:solidFill>
            </a:endParaRPr>
          </a:p>
        </p:txBody>
      </p:sp>
      <p:pic>
        <p:nvPicPr>
          <p:cNvPr id="3075"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06" y="0"/>
            <a:ext cx="1219069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5669" y="1222225"/>
            <a:ext cx="12293245" cy="57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3206788"/>
      </p:ext>
    </p:extLst>
  </p:cSld>
  <p:clrMap bg1="lt1" tx1="dk1" bg2="lt2" tx2="dk2" accent1="accent1" accent2="accent2" accent3="accent3" accent4="accent4" accent5="accent5" accent6="accent6" hlink="hlink" folHlink="folHlink"/>
  <p:sldLayoutIdLst>
    <p:sldLayoutId id="2147484293" r:id="rId1"/>
    <p:sldLayoutId id="2147484298" r:id="rId2"/>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2060"/>
          </a:solidFill>
          <a:latin typeface="+mn-lt"/>
          <a:ea typeface="+mn-ea"/>
          <a:cs typeface="+mn-cs"/>
        </a:defRPr>
      </a:lvl1pPr>
      <a:lvl2pPr marL="742950" indent="-285750" algn="l" rtl="0" eaLnBrk="0" fontAlgn="base" hangingPunct="0">
        <a:spcBef>
          <a:spcPct val="20000"/>
        </a:spcBef>
        <a:spcAft>
          <a:spcPct val="0"/>
        </a:spcAft>
        <a:buChar char="–"/>
        <a:defRPr sz="2800">
          <a:solidFill>
            <a:srgbClr val="002060"/>
          </a:solidFill>
          <a:latin typeface="+mn-lt"/>
        </a:defRPr>
      </a:lvl2pPr>
      <a:lvl3pPr marL="1143000" indent="-228600" algn="l" rtl="0" eaLnBrk="0" fontAlgn="base" hangingPunct="0">
        <a:spcBef>
          <a:spcPct val="20000"/>
        </a:spcBef>
        <a:spcAft>
          <a:spcPct val="0"/>
        </a:spcAft>
        <a:buChar char="•"/>
        <a:defRPr sz="2400">
          <a:solidFill>
            <a:srgbClr val="002060"/>
          </a:solidFill>
          <a:latin typeface="+mn-lt"/>
        </a:defRPr>
      </a:lvl3pPr>
      <a:lvl4pPr marL="1600200" indent="-228600" algn="l" rtl="0" eaLnBrk="0" fontAlgn="base" hangingPunct="0">
        <a:spcBef>
          <a:spcPct val="20000"/>
        </a:spcBef>
        <a:spcAft>
          <a:spcPct val="0"/>
        </a:spcAft>
        <a:buChar char="–"/>
        <a:defRPr sz="2000">
          <a:solidFill>
            <a:srgbClr val="002060"/>
          </a:solidFill>
          <a:latin typeface="+mn-lt"/>
        </a:defRPr>
      </a:lvl4pPr>
      <a:lvl5pPr marL="2057400" indent="-228600" algn="l" rtl="0" eaLnBrk="0" fontAlgn="base" hangingPunct="0">
        <a:spcBef>
          <a:spcPct val="20000"/>
        </a:spcBef>
        <a:spcAft>
          <a:spcPct val="0"/>
        </a:spcAft>
        <a:buChar char="»"/>
        <a:defRPr sz="2000">
          <a:solidFill>
            <a:srgbClr val="00206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600200"/>
            <a:ext cx="10972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7" name="Picture 7" descr="presentationheade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121920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8"/>
          <p:cNvSpPr>
            <a:spLocks noGrp="1" noChangeArrowheads="1"/>
          </p:cNvSpPr>
          <p:nvPr>
            <p:ph type="title"/>
          </p:nvPr>
        </p:nvSpPr>
        <p:spPr bwMode="auto">
          <a:xfrm>
            <a:off x="609600" y="228600"/>
            <a:ext cx="965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pic>
        <p:nvPicPr>
          <p:cNvPr id="1029" name="Picture 9"/>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1371600"/>
            <a:ext cx="12192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 Box 10"/>
          <p:cNvSpPr txBox="1">
            <a:spLocks noChangeArrowheads="1"/>
          </p:cNvSpPr>
          <p:nvPr userDrawn="1"/>
        </p:nvSpPr>
        <p:spPr bwMode="auto">
          <a:xfrm>
            <a:off x="203200" y="533401"/>
            <a:ext cx="1727200" cy="366713"/>
          </a:xfrm>
          <a:prstGeom prst="rect">
            <a:avLst/>
          </a:prstGeom>
          <a:noFill/>
          <a:ln w="9525">
            <a:noFill/>
            <a:miter lim="800000"/>
            <a:headEnd/>
            <a:tailEnd/>
          </a:ln>
          <a:effectLst/>
        </p:spPr>
        <p:txBody>
          <a:bodyPr lIns="91429" tIns="45714" rIns="91429" bIns="45714">
            <a:spAutoFit/>
          </a:bodyPr>
          <a:lstStyle/>
          <a:p>
            <a:pPr algn="l">
              <a:defRPr/>
            </a:pPr>
            <a:endParaRPr lang="en-US" b="0">
              <a:solidFill>
                <a:srgbClr val="003366"/>
              </a:solidFill>
              <a:ea typeface="ＭＳ Ｐゴシック" pitchFamily="-64" charset="-128"/>
            </a:endParaRPr>
          </a:p>
        </p:txBody>
      </p:sp>
      <p:sp>
        <p:nvSpPr>
          <p:cNvPr id="18445" name="Rectangle 13"/>
          <p:cNvSpPr>
            <a:spLocks noGrp="1" noChangeArrowheads="1"/>
          </p:cNvSpPr>
          <p:nvPr>
            <p:ph type="dt" sz="half" idx="2"/>
          </p:nvPr>
        </p:nvSpPr>
        <p:spPr bwMode="auto">
          <a:xfrm>
            <a:off x="7213600" y="6457950"/>
            <a:ext cx="2844800" cy="32385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lnSpc>
                <a:spcPct val="100000"/>
              </a:lnSpc>
              <a:spcBef>
                <a:spcPct val="0"/>
              </a:spcBef>
              <a:defRPr sz="1100"/>
            </a:lvl1pPr>
          </a:lstStyle>
          <a:p>
            <a:fld id="{EC68D66D-53C0-4251-BF6E-F3F419F42FAC}" type="datetime1">
              <a:rPr lang="en-US" b="0">
                <a:solidFill>
                  <a:srgbClr val="3E7FC6"/>
                </a:solidFill>
                <a:latin typeface="Trebuchet MS" pitchFamily="34" charset="0"/>
                <a:ea typeface="ＭＳ Ｐゴシック" pitchFamily="-64" charset="-128"/>
              </a:rPr>
              <a:pPr/>
              <a:t>6/3/2022</a:t>
            </a:fld>
            <a:endParaRPr lang="en-US" b="0">
              <a:solidFill>
                <a:srgbClr val="3E7FC6"/>
              </a:solidFill>
              <a:latin typeface="Trebuchet MS" pitchFamily="34" charset="0"/>
              <a:ea typeface="ＭＳ Ｐゴシック" pitchFamily="-64" charset="-128"/>
            </a:endParaRPr>
          </a:p>
        </p:txBody>
      </p:sp>
      <p:sp>
        <p:nvSpPr>
          <p:cNvPr id="18446" name="Rectangle 14"/>
          <p:cNvSpPr>
            <a:spLocks noGrp="1" noChangeArrowheads="1"/>
          </p:cNvSpPr>
          <p:nvPr>
            <p:ph type="ftr" sz="quarter" idx="3"/>
          </p:nvPr>
        </p:nvSpPr>
        <p:spPr bwMode="auto">
          <a:xfrm>
            <a:off x="1930400" y="6457950"/>
            <a:ext cx="4978400" cy="32385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nSpc>
                <a:spcPct val="100000"/>
              </a:lnSpc>
              <a:spcBef>
                <a:spcPct val="0"/>
              </a:spcBef>
              <a:defRPr sz="1100" b="0" i="0" baseline="0">
                <a:latin typeface="Trebuchet MS" charset="0"/>
                <a:ea typeface="+mn-ea"/>
                <a:cs typeface="+mn-cs"/>
              </a:defRPr>
            </a:lvl1pPr>
          </a:lstStyle>
          <a:p>
            <a:pPr>
              <a:defRPr/>
            </a:pPr>
            <a:endParaRPr lang="en-US">
              <a:solidFill>
                <a:srgbClr val="3E7FC6"/>
              </a:solidFill>
            </a:endParaRPr>
          </a:p>
        </p:txBody>
      </p:sp>
      <p:sp>
        <p:nvSpPr>
          <p:cNvPr id="18447" name="Rectangle 15"/>
          <p:cNvSpPr>
            <a:spLocks noGrp="1" noChangeArrowheads="1"/>
          </p:cNvSpPr>
          <p:nvPr>
            <p:ph type="sldNum" sz="quarter" idx="4"/>
          </p:nvPr>
        </p:nvSpPr>
        <p:spPr bwMode="auto">
          <a:xfrm>
            <a:off x="0" y="6534150"/>
            <a:ext cx="1016000" cy="32385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nSpc>
                <a:spcPct val="100000"/>
              </a:lnSpc>
              <a:spcBef>
                <a:spcPct val="0"/>
              </a:spcBef>
              <a:defRPr sz="1100"/>
            </a:lvl1pPr>
          </a:lstStyle>
          <a:p>
            <a:fld id="{7B7BB26E-04AF-484B-8442-525863943878}" type="slidenum">
              <a:rPr lang="en-US" b="0">
                <a:solidFill>
                  <a:srgbClr val="3E7FC6"/>
                </a:solidFill>
                <a:latin typeface="Trebuchet MS" pitchFamily="34" charset="0"/>
                <a:ea typeface="ＭＳ Ｐゴシック" pitchFamily="-64" charset="-128"/>
              </a:rPr>
              <a:pPr/>
              <a:t>‹#›</a:t>
            </a:fld>
            <a:endParaRPr lang="en-US" b="0">
              <a:solidFill>
                <a:srgbClr val="3E7FC6"/>
              </a:solidFill>
              <a:latin typeface="Trebuchet MS" pitchFamily="34" charset="0"/>
              <a:ea typeface="ＭＳ Ｐゴシック" pitchFamily="-64" charset="-128"/>
            </a:endParaRPr>
          </a:p>
        </p:txBody>
      </p:sp>
      <p:sp>
        <p:nvSpPr>
          <p:cNvPr id="2061" name="Rectangle 13"/>
          <p:cNvSpPr>
            <a:spLocks noChangeArrowheads="1"/>
          </p:cNvSpPr>
          <p:nvPr userDrawn="1"/>
        </p:nvSpPr>
        <p:spPr bwMode="auto">
          <a:xfrm>
            <a:off x="1618704" y="6348740"/>
            <a:ext cx="369395" cy="523220"/>
          </a:xfrm>
          <a:prstGeom prst="rect">
            <a:avLst/>
          </a:prstGeom>
          <a:solidFill>
            <a:schemeClr val="bg1"/>
          </a:solidFill>
          <a:ln w="31750">
            <a:noFill/>
            <a:miter lim="800000"/>
            <a:headEnd/>
            <a:tailEnd/>
          </a:ln>
          <a:effectLst/>
        </p:spPr>
        <p:txBody>
          <a:bodyPr wrap="none" lIns="182880" tIns="137160" rIns="182880" bIns="137160" anchor="ctr">
            <a:spAutoFit/>
          </a:bodyPr>
          <a:lstStyle/>
          <a:p>
            <a:pPr>
              <a:lnSpc>
                <a:spcPct val="80000"/>
              </a:lnSpc>
              <a:spcBef>
                <a:spcPct val="20000"/>
              </a:spcBef>
              <a:defRPr/>
            </a:pPr>
            <a:endParaRPr lang="en-US" sz="2000" b="0">
              <a:solidFill>
                <a:srgbClr val="3E7FC6"/>
              </a:solidFill>
              <a:latin typeface="Trebuchet MS" charset="0"/>
              <a:ea typeface="ＭＳ Ｐゴシック" charset="-128"/>
              <a:cs typeface="ＭＳ Ｐゴシック" charset="-128"/>
            </a:endParaRPr>
          </a:p>
        </p:txBody>
      </p:sp>
      <p:pic>
        <p:nvPicPr>
          <p:cNvPr id="1035" name="Picture 12" descr="emblem-GC2020_RGB.eps"/>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378701" y="6124575"/>
            <a:ext cx="4239684"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7623924"/>
      </p:ext>
    </p:extLst>
  </p:cSld>
  <p:clrMap bg1="lt1" tx1="dk1" bg2="lt2" tx2="dk2" accent1="accent1" accent2="accent2" accent3="accent3" accent4="accent4" accent5="accent5" accent6="accent6" hlink="hlink" folHlink="folHlink"/>
  <p:sldLayoutIdLst>
    <p:sldLayoutId id="2147484300"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 id="2147484311" r:id="rId12"/>
    <p:sldLayoutId id="2147484312" r:id="rId13"/>
    <p:sldLayoutId id="2147484313" r:id="rId14"/>
  </p:sldLayoutIdLst>
  <p:hf hdr="0" ftr="0" dt="0"/>
  <p:txStyles>
    <p:titleStyle>
      <a:lvl1pPr algn="l" rtl="0" eaLnBrk="0" fontAlgn="base" hangingPunct="0">
        <a:spcBef>
          <a:spcPct val="0"/>
        </a:spcBef>
        <a:spcAft>
          <a:spcPct val="0"/>
        </a:spcAft>
        <a:defRPr sz="28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chemeClr val="bg1"/>
          </a:solidFill>
          <a:latin typeface="Trebuchet MS" charset="0"/>
          <a:ea typeface="ＭＳ Ｐゴシック" charset="-128"/>
          <a:cs typeface="ＭＳ Ｐゴシック" charset="-128"/>
        </a:defRPr>
      </a:lvl2pPr>
      <a:lvl3pPr algn="l" rtl="0" eaLnBrk="0" fontAlgn="base" hangingPunct="0">
        <a:spcBef>
          <a:spcPct val="0"/>
        </a:spcBef>
        <a:spcAft>
          <a:spcPct val="0"/>
        </a:spcAft>
        <a:defRPr sz="2800">
          <a:solidFill>
            <a:schemeClr val="bg1"/>
          </a:solidFill>
          <a:latin typeface="Trebuchet MS" charset="0"/>
          <a:ea typeface="ＭＳ Ｐゴシック" charset="-128"/>
          <a:cs typeface="ＭＳ Ｐゴシック" charset="-128"/>
        </a:defRPr>
      </a:lvl3pPr>
      <a:lvl4pPr algn="l" rtl="0" eaLnBrk="0" fontAlgn="base" hangingPunct="0">
        <a:spcBef>
          <a:spcPct val="0"/>
        </a:spcBef>
        <a:spcAft>
          <a:spcPct val="0"/>
        </a:spcAft>
        <a:defRPr sz="2800">
          <a:solidFill>
            <a:schemeClr val="bg1"/>
          </a:solidFill>
          <a:latin typeface="Trebuchet MS" charset="0"/>
          <a:ea typeface="ＭＳ Ｐゴシック" charset="-128"/>
          <a:cs typeface="ＭＳ Ｐゴシック" charset="-128"/>
        </a:defRPr>
      </a:lvl4pPr>
      <a:lvl5pPr algn="l" rtl="0" eaLnBrk="0" fontAlgn="base" hangingPunct="0">
        <a:spcBef>
          <a:spcPct val="0"/>
        </a:spcBef>
        <a:spcAft>
          <a:spcPct val="0"/>
        </a:spcAft>
        <a:defRPr sz="2800">
          <a:solidFill>
            <a:schemeClr val="bg1"/>
          </a:solidFill>
          <a:latin typeface="Trebuchet MS" charset="0"/>
          <a:ea typeface="ＭＳ Ｐゴシック" charset="-128"/>
          <a:cs typeface="ＭＳ Ｐゴシック" charset="-128"/>
        </a:defRPr>
      </a:lvl5pPr>
      <a:lvl6pPr marL="457200" algn="l" rtl="0" fontAlgn="base">
        <a:spcBef>
          <a:spcPct val="0"/>
        </a:spcBef>
        <a:spcAft>
          <a:spcPct val="0"/>
        </a:spcAft>
        <a:defRPr sz="2800">
          <a:solidFill>
            <a:schemeClr val="bg1"/>
          </a:solidFill>
          <a:latin typeface="Trebuchet MS" charset="0"/>
        </a:defRPr>
      </a:lvl6pPr>
      <a:lvl7pPr marL="914400" algn="l" rtl="0" fontAlgn="base">
        <a:spcBef>
          <a:spcPct val="0"/>
        </a:spcBef>
        <a:spcAft>
          <a:spcPct val="0"/>
        </a:spcAft>
        <a:defRPr sz="2800">
          <a:solidFill>
            <a:schemeClr val="bg1"/>
          </a:solidFill>
          <a:latin typeface="Trebuchet MS" charset="0"/>
        </a:defRPr>
      </a:lvl7pPr>
      <a:lvl8pPr marL="1371600" algn="l" rtl="0" fontAlgn="base">
        <a:spcBef>
          <a:spcPct val="0"/>
        </a:spcBef>
        <a:spcAft>
          <a:spcPct val="0"/>
        </a:spcAft>
        <a:defRPr sz="2800">
          <a:solidFill>
            <a:schemeClr val="bg1"/>
          </a:solidFill>
          <a:latin typeface="Trebuchet MS" charset="0"/>
        </a:defRPr>
      </a:lvl8pPr>
      <a:lvl9pPr marL="1828800" algn="l" rtl="0" fontAlgn="base">
        <a:spcBef>
          <a:spcPct val="0"/>
        </a:spcBef>
        <a:spcAft>
          <a:spcPct val="0"/>
        </a:spcAft>
        <a:defRPr sz="2800">
          <a:solidFill>
            <a:schemeClr val="bg1"/>
          </a:solidFill>
          <a:latin typeface="Trebuchet MS" charset="0"/>
        </a:defRPr>
      </a:lvl9pPr>
    </p:titleStyle>
    <p:bodyStyle>
      <a:lvl1pPr marL="342900" indent="-342900" algn="l" rtl="0" eaLnBrk="0" fontAlgn="base" hangingPunct="0">
        <a:spcBef>
          <a:spcPct val="20000"/>
        </a:spcBef>
        <a:spcAft>
          <a:spcPct val="0"/>
        </a:spcAft>
        <a:buChar char="•"/>
        <a:defRPr sz="3200">
          <a:solidFill>
            <a:srgbClr val="3E7FC6"/>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3E7FC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3E7FC6"/>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3E7FC6"/>
          </a:solidFill>
          <a:latin typeface="+mn-lt"/>
          <a:ea typeface="ＭＳ Ｐゴシック" charset="-128"/>
        </a:defRPr>
      </a:lvl4pPr>
      <a:lvl5pPr marL="2055813" indent="-227013" algn="l" rtl="0" eaLnBrk="0" fontAlgn="base" hangingPunct="0">
        <a:spcBef>
          <a:spcPct val="20000"/>
        </a:spcBef>
        <a:spcAft>
          <a:spcPct val="0"/>
        </a:spcAft>
        <a:buChar char="»"/>
        <a:defRPr sz="2000">
          <a:solidFill>
            <a:srgbClr val="3E7FC6"/>
          </a:solidFill>
          <a:latin typeface="+mn-lt"/>
          <a:ea typeface="ＭＳ Ｐゴシック" charset="-128"/>
        </a:defRPr>
      </a:lvl5pPr>
      <a:lvl6pPr marL="2513013" indent="-227013" algn="l" rtl="0" fontAlgn="base">
        <a:spcBef>
          <a:spcPct val="20000"/>
        </a:spcBef>
        <a:spcAft>
          <a:spcPct val="0"/>
        </a:spcAft>
        <a:buChar char="»"/>
        <a:defRPr sz="2000">
          <a:solidFill>
            <a:srgbClr val="3E7FC6"/>
          </a:solidFill>
          <a:latin typeface="+mn-lt"/>
          <a:ea typeface="ＭＳ Ｐゴシック" charset="-128"/>
        </a:defRPr>
      </a:lvl6pPr>
      <a:lvl7pPr marL="2970213" indent="-227013" algn="l" rtl="0" fontAlgn="base">
        <a:spcBef>
          <a:spcPct val="20000"/>
        </a:spcBef>
        <a:spcAft>
          <a:spcPct val="0"/>
        </a:spcAft>
        <a:buChar char="»"/>
        <a:defRPr sz="2000">
          <a:solidFill>
            <a:srgbClr val="3E7FC6"/>
          </a:solidFill>
          <a:latin typeface="+mn-lt"/>
          <a:ea typeface="ＭＳ Ｐゴシック" charset="-128"/>
        </a:defRPr>
      </a:lvl7pPr>
      <a:lvl8pPr marL="3427413" indent="-227013" algn="l" rtl="0" fontAlgn="base">
        <a:spcBef>
          <a:spcPct val="20000"/>
        </a:spcBef>
        <a:spcAft>
          <a:spcPct val="0"/>
        </a:spcAft>
        <a:buChar char="»"/>
        <a:defRPr sz="2000">
          <a:solidFill>
            <a:srgbClr val="3E7FC6"/>
          </a:solidFill>
          <a:latin typeface="+mn-lt"/>
          <a:ea typeface="ＭＳ Ｐゴシック" charset="-128"/>
        </a:defRPr>
      </a:lvl8pPr>
      <a:lvl9pPr marL="3884613" indent="-227013" algn="l" rtl="0" fontAlgn="base">
        <a:spcBef>
          <a:spcPct val="20000"/>
        </a:spcBef>
        <a:spcAft>
          <a:spcPct val="0"/>
        </a:spcAft>
        <a:buChar char="»"/>
        <a:defRPr sz="2000">
          <a:solidFill>
            <a:srgbClr val="3E7FC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1905738" y="245693"/>
            <a:ext cx="6384822" cy="782676"/>
          </a:xfrm>
          <a:prstGeom prst="rect">
            <a:avLst/>
          </a:prstGeom>
          <a:effectLst>
            <a:outerShdw blurRad="50800" dist="50800" dir="5400000" algn="ctr" rotWithShape="0">
              <a:schemeClr val="tx1"/>
            </a:outerShdw>
          </a:effectLst>
        </p:spPr>
        <p:txBody>
          <a:bodyPr/>
          <a:lstStyle>
            <a:lvl1pPr algn="l" rtl="0" fontAlgn="base">
              <a:spcBef>
                <a:spcPct val="0"/>
              </a:spcBef>
              <a:spcAft>
                <a:spcPct val="0"/>
              </a:spcAft>
              <a:defRPr sz="2800">
                <a:solidFill>
                  <a:schemeClr val="bg1"/>
                </a:solidFill>
                <a:latin typeface="+mj-lt"/>
                <a:ea typeface="+mj-ea"/>
                <a:cs typeface="+mj-cs"/>
              </a:defRPr>
            </a:lvl1pPr>
            <a:lvl2pPr algn="l" rtl="0" fontAlgn="base">
              <a:spcBef>
                <a:spcPct val="0"/>
              </a:spcBef>
              <a:spcAft>
                <a:spcPct val="0"/>
              </a:spcAft>
              <a:defRPr sz="2800">
                <a:solidFill>
                  <a:schemeClr val="bg1"/>
                </a:solidFill>
                <a:latin typeface="Trebuchet MS" pitchFamily="34" charset="0"/>
              </a:defRPr>
            </a:lvl2pPr>
            <a:lvl3pPr algn="l" rtl="0" fontAlgn="base">
              <a:spcBef>
                <a:spcPct val="0"/>
              </a:spcBef>
              <a:spcAft>
                <a:spcPct val="0"/>
              </a:spcAft>
              <a:defRPr sz="2800">
                <a:solidFill>
                  <a:schemeClr val="bg1"/>
                </a:solidFill>
                <a:latin typeface="Trebuchet MS" pitchFamily="34" charset="0"/>
              </a:defRPr>
            </a:lvl3pPr>
            <a:lvl4pPr algn="l" rtl="0" fontAlgn="base">
              <a:spcBef>
                <a:spcPct val="0"/>
              </a:spcBef>
              <a:spcAft>
                <a:spcPct val="0"/>
              </a:spcAft>
              <a:defRPr sz="2800">
                <a:solidFill>
                  <a:schemeClr val="bg1"/>
                </a:solidFill>
                <a:latin typeface="Trebuchet MS" pitchFamily="34" charset="0"/>
              </a:defRPr>
            </a:lvl4pPr>
            <a:lvl5pPr algn="l" rtl="0" fontAlgn="base">
              <a:spcBef>
                <a:spcPct val="0"/>
              </a:spcBef>
              <a:spcAft>
                <a:spcPct val="0"/>
              </a:spcAft>
              <a:defRPr sz="2800">
                <a:solidFill>
                  <a:schemeClr val="bg1"/>
                </a:solidFill>
                <a:latin typeface="Trebuchet MS" pitchFamily="34" charset="0"/>
              </a:defRPr>
            </a:lvl5pPr>
            <a:lvl6pPr marL="457200" algn="l" rtl="0" fontAlgn="base">
              <a:spcBef>
                <a:spcPct val="0"/>
              </a:spcBef>
              <a:spcAft>
                <a:spcPct val="0"/>
              </a:spcAft>
              <a:defRPr sz="2800">
                <a:solidFill>
                  <a:schemeClr val="bg1"/>
                </a:solidFill>
                <a:latin typeface="Trebuchet MS" pitchFamily="34" charset="0"/>
              </a:defRPr>
            </a:lvl6pPr>
            <a:lvl7pPr marL="914400" algn="l" rtl="0" fontAlgn="base">
              <a:spcBef>
                <a:spcPct val="0"/>
              </a:spcBef>
              <a:spcAft>
                <a:spcPct val="0"/>
              </a:spcAft>
              <a:defRPr sz="2800">
                <a:solidFill>
                  <a:schemeClr val="bg1"/>
                </a:solidFill>
                <a:latin typeface="Trebuchet MS" pitchFamily="34" charset="0"/>
              </a:defRPr>
            </a:lvl7pPr>
            <a:lvl8pPr marL="1371600" algn="l" rtl="0" fontAlgn="base">
              <a:spcBef>
                <a:spcPct val="0"/>
              </a:spcBef>
              <a:spcAft>
                <a:spcPct val="0"/>
              </a:spcAft>
              <a:defRPr sz="2800">
                <a:solidFill>
                  <a:schemeClr val="bg1"/>
                </a:solidFill>
                <a:latin typeface="Trebuchet MS" pitchFamily="34" charset="0"/>
              </a:defRPr>
            </a:lvl8pPr>
            <a:lvl9pPr marL="1828800" algn="l" rtl="0" fontAlgn="base">
              <a:spcBef>
                <a:spcPct val="0"/>
              </a:spcBef>
              <a:spcAft>
                <a:spcPct val="0"/>
              </a:spcAft>
              <a:defRPr sz="2800">
                <a:solidFill>
                  <a:schemeClr val="bg1"/>
                </a:solidFill>
                <a:latin typeface="Trebuchet MS" pitchFamily="34" charset="0"/>
              </a:defRPr>
            </a:lvl9pPr>
          </a:lstStyle>
          <a:p>
            <a:endParaRPr lang="en-US" sz="3600" dirty="0">
              <a:ln w="19050">
                <a:solidFill>
                  <a:srgbClr val="1F497D">
                    <a:tint val="1000"/>
                  </a:srgbClr>
                </a:solidFill>
                <a:prstDash val="solid"/>
              </a:ln>
              <a:solidFill>
                <a:prstClr val="white"/>
              </a:solidFill>
              <a:effectLst>
                <a:outerShdw blurRad="50000" dist="50800" dir="7500000" algn="tl">
                  <a:srgbClr val="000000">
                    <a:shade val="5000"/>
                    <a:alpha val="35000"/>
                  </a:srgbClr>
                </a:outerShdw>
              </a:effectLst>
              <a:latin typeface="Trebuchet MS" panose="020B0603020202020204" pitchFamily="34" charset="0"/>
            </a:endParaRPr>
          </a:p>
        </p:txBody>
      </p:sp>
      <p:sp>
        <p:nvSpPr>
          <p:cNvPr id="7" name="Rectangle 2"/>
          <p:cNvSpPr txBox="1">
            <a:spLocks noChangeArrowheads="1"/>
          </p:cNvSpPr>
          <p:nvPr/>
        </p:nvSpPr>
        <p:spPr>
          <a:xfrm>
            <a:off x="-239780" y="111417"/>
            <a:ext cx="12026097" cy="45719"/>
          </a:xfrm>
          <a:prstGeom prst="rect">
            <a:avLst/>
          </a:prstGeom>
          <a:effectLst>
            <a:outerShdw blurRad="50800" dist="50800" dir="5400000" algn="ctr" rotWithShape="0">
              <a:schemeClr val="tx1"/>
            </a:outerShdw>
          </a:effectLst>
        </p:spPr>
        <p:txBody>
          <a:bodyPr/>
          <a:lstStyle>
            <a:lvl1pPr algn="l" rtl="0" fontAlgn="base">
              <a:spcBef>
                <a:spcPct val="0"/>
              </a:spcBef>
              <a:spcAft>
                <a:spcPct val="0"/>
              </a:spcAft>
              <a:defRPr sz="2800">
                <a:solidFill>
                  <a:schemeClr val="bg1"/>
                </a:solidFill>
                <a:latin typeface="+mj-lt"/>
                <a:ea typeface="+mj-ea"/>
                <a:cs typeface="+mj-cs"/>
              </a:defRPr>
            </a:lvl1pPr>
            <a:lvl2pPr algn="l" rtl="0" fontAlgn="base">
              <a:spcBef>
                <a:spcPct val="0"/>
              </a:spcBef>
              <a:spcAft>
                <a:spcPct val="0"/>
              </a:spcAft>
              <a:defRPr sz="2800">
                <a:solidFill>
                  <a:schemeClr val="bg1"/>
                </a:solidFill>
                <a:latin typeface="Trebuchet MS" pitchFamily="34" charset="0"/>
              </a:defRPr>
            </a:lvl2pPr>
            <a:lvl3pPr algn="l" rtl="0" fontAlgn="base">
              <a:spcBef>
                <a:spcPct val="0"/>
              </a:spcBef>
              <a:spcAft>
                <a:spcPct val="0"/>
              </a:spcAft>
              <a:defRPr sz="2800">
                <a:solidFill>
                  <a:schemeClr val="bg1"/>
                </a:solidFill>
                <a:latin typeface="Trebuchet MS" pitchFamily="34" charset="0"/>
              </a:defRPr>
            </a:lvl3pPr>
            <a:lvl4pPr algn="l" rtl="0" fontAlgn="base">
              <a:spcBef>
                <a:spcPct val="0"/>
              </a:spcBef>
              <a:spcAft>
                <a:spcPct val="0"/>
              </a:spcAft>
              <a:defRPr sz="2800">
                <a:solidFill>
                  <a:schemeClr val="bg1"/>
                </a:solidFill>
                <a:latin typeface="Trebuchet MS" pitchFamily="34" charset="0"/>
              </a:defRPr>
            </a:lvl4pPr>
            <a:lvl5pPr algn="l" rtl="0" fontAlgn="base">
              <a:spcBef>
                <a:spcPct val="0"/>
              </a:spcBef>
              <a:spcAft>
                <a:spcPct val="0"/>
              </a:spcAft>
              <a:defRPr sz="2800">
                <a:solidFill>
                  <a:schemeClr val="bg1"/>
                </a:solidFill>
                <a:latin typeface="Trebuchet MS" pitchFamily="34" charset="0"/>
              </a:defRPr>
            </a:lvl5pPr>
            <a:lvl6pPr marL="457200" algn="l" rtl="0" fontAlgn="base">
              <a:spcBef>
                <a:spcPct val="0"/>
              </a:spcBef>
              <a:spcAft>
                <a:spcPct val="0"/>
              </a:spcAft>
              <a:defRPr sz="2800">
                <a:solidFill>
                  <a:schemeClr val="bg1"/>
                </a:solidFill>
                <a:latin typeface="Trebuchet MS" pitchFamily="34" charset="0"/>
              </a:defRPr>
            </a:lvl6pPr>
            <a:lvl7pPr marL="914400" algn="l" rtl="0" fontAlgn="base">
              <a:spcBef>
                <a:spcPct val="0"/>
              </a:spcBef>
              <a:spcAft>
                <a:spcPct val="0"/>
              </a:spcAft>
              <a:defRPr sz="2800">
                <a:solidFill>
                  <a:schemeClr val="bg1"/>
                </a:solidFill>
                <a:latin typeface="Trebuchet MS" pitchFamily="34" charset="0"/>
              </a:defRPr>
            </a:lvl7pPr>
            <a:lvl8pPr marL="1371600" algn="l" rtl="0" fontAlgn="base">
              <a:spcBef>
                <a:spcPct val="0"/>
              </a:spcBef>
              <a:spcAft>
                <a:spcPct val="0"/>
              </a:spcAft>
              <a:defRPr sz="2800">
                <a:solidFill>
                  <a:schemeClr val="bg1"/>
                </a:solidFill>
                <a:latin typeface="Trebuchet MS" pitchFamily="34" charset="0"/>
              </a:defRPr>
            </a:lvl8pPr>
            <a:lvl9pPr marL="1828800" algn="l" rtl="0" fontAlgn="base">
              <a:spcBef>
                <a:spcPct val="0"/>
              </a:spcBef>
              <a:spcAft>
                <a:spcPct val="0"/>
              </a:spcAft>
              <a:defRPr sz="2800">
                <a:solidFill>
                  <a:schemeClr val="bg1"/>
                </a:solidFill>
                <a:latin typeface="Trebuchet MS" pitchFamily="34" charset="0"/>
              </a:defRPr>
            </a:lvl9pPr>
          </a:lstStyle>
          <a:p>
            <a:pPr algn="ctr"/>
            <a:r>
              <a:rPr lang="en-US" sz="3200" b="0" dirty="0">
                <a:latin typeface="Calibri" panose="020F0502020204030204" pitchFamily="34" charset="0"/>
                <a:cs typeface="Calibri" panose="020F0502020204030204" pitchFamily="34" charset="0"/>
              </a:rPr>
              <a:t>City of Phoenix – Friday June 3, 2022</a:t>
            </a:r>
          </a:p>
          <a:p>
            <a:pPr algn="ctr"/>
            <a:r>
              <a:rPr lang="en-US" sz="3200" dirty="0">
                <a:latin typeface="Calibri" panose="020F0502020204030204" pitchFamily="34" charset="0"/>
                <a:cs typeface="Calibri" panose="020F0502020204030204" pitchFamily="34" charset="0"/>
              </a:rPr>
              <a:t>Electric Vehicle Ad Hoc Committee Meeting</a:t>
            </a:r>
          </a:p>
        </p:txBody>
      </p:sp>
      <p:sp>
        <p:nvSpPr>
          <p:cNvPr id="8" name="Rectangle 2"/>
          <p:cNvSpPr txBox="1">
            <a:spLocks noChangeArrowheads="1"/>
          </p:cNvSpPr>
          <p:nvPr/>
        </p:nvSpPr>
        <p:spPr>
          <a:xfrm>
            <a:off x="0" y="1251203"/>
            <a:ext cx="12192000" cy="640210"/>
          </a:xfrm>
          <a:prstGeom prst="rect">
            <a:avLst/>
          </a:prstGeom>
          <a:solidFill>
            <a:schemeClr val="accent3">
              <a:lumMod val="85000"/>
            </a:schemeClr>
          </a:solidFill>
          <a:effectLst>
            <a:outerShdw blurRad="50800" dist="50800" dir="5400000" algn="ctr" rotWithShape="0">
              <a:schemeClr val="tx1"/>
            </a:outerShdw>
          </a:effectLst>
        </p:spPr>
        <p:txBody>
          <a:bodyPr/>
          <a:lstStyle>
            <a:lvl1pPr algn="l" rtl="0" fontAlgn="base">
              <a:spcBef>
                <a:spcPct val="0"/>
              </a:spcBef>
              <a:spcAft>
                <a:spcPct val="0"/>
              </a:spcAft>
              <a:defRPr sz="2800">
                <a:solidFill>
                  <a:schemeClr val="bg1"/>
                </a:solidFill>
                <a:latin typeface="+mj-lt"/>
                <a:ea typeface="+mj-ea"/>
                <a:cs typeface="+mj-cs"/>
              </a:defRPr>
            </a:lvl1pPr>
            <a:lvl2pPr algn="l" rtl="0" fontAlgn="base">
              <a:spcBef>
                <a:spcPct val="0"/>
              </a:spcBef>
              <a:spcAft>
                <a:spcPct val="0"/>
              </a:spcAft>
              <a:defRPr sz="2800">
                <a:solidFill>
                  <a:schemeClr val="bg1"/>
                </a:solidFill>
                <a:latin typeface="Trebuchet MS" pitchFamily="34" charset="0"/>
              </a:defRPr>
            </a:lvl2pPr>
            <a:lvl3pPr algn="l" rtl="0" fontAlgn="base">
              <a:spcBef>
                <a:spcPct val="0"/>
              </a:spcBef>
              <a:spcAft>
                <a:spcPct val="0"/>
              </a:spcAft>
              <a:defRPr sz="2800">
                <a:solidFill>
                  <a:schemeClr val="bg1"/>
                </a:solidFill>
                <a:latin typeface="Trebuchet MS" pitchFamily="34" charset="0"/>
              </a:defRPr>
            </a:lvl3pPr>
            <a:lvl4pPr algn="l" rtl="0" fontAlgn="base">
              <a:spcBef>
                <a:spcPct val="0"/>
              </a:spcBef>
              <a:spcAft>
                <a:spcPct val="0"/>
              </a:spcAft>
              <a:defRPr sz="2800">
                <a:solidFill>
                  <a:schemeClr val="bg1"/>
                </a:solidFill>
                <a:latin typeface="Trebuchet MS" pitchFamily="34" charset="0"/>
              </a:defRPr>
            </a:lvl4pPr>
            <a:lvl5pPr algn="l" rtl="0" fontAlgn="base">
              <a:spcBef>
                <a:spcPct val="0"/>
              </a:spcBef>
              <a:spcAft>
                <a:spcPct val="0"/>
              </a:spcAft>
              <a:defRPr sz="2800">
                <a:solidFill>
                  <a:schemeClr val="bg1"/>
                </a:solidFill>
                <a:latin typeface="Trebuchet MS" pitchFamily="34" charset="0"/>
              </a:defRPr>
            </a:lvl5pPr>
            <a:lvl6pPr marL="457200" algn="l" rtl="0" fontAlgn="base">
              <a:spcBef>
                <a:spcPct val="0"/>
              </a:spcBef>
              <a:spcAft>
                <a:spcPct val="0"/>
              </a:spcAft>
              <a:defRPr sz="2800">
                <a:solidFill>
                  <a:schemeClr val="bg1"/>
                </a:solidFill>
                <a:latin typeface="Trebuchet MS" pitchFamily="34" charset="0"/>
              </a:defRPr>
            </a:lvl6pPr>
            <a:lvl7pPr marL="914400" algn="l" rtl="0" fontAlgn="base">
              <a:spcBef>
                <a:spcPct val="0"/>
              </a:spcBef>
              <a:spcAft>
                <a:spcPct val="0"/>
              </a:spcAft>
              <a:defRPr sz="2800">
                <a:solidFill>
                  <a:schemeClr val="bg1"/>
                </a:solidFill>
                <a:latin typeface="Trebuchet MS" pitchFamily="34" charset="0"/>
              </a:defRPr>
            </a:lvl7pPr>
            <a:lvl8pPr marL="1371600" algn="l" rtl="0" fontAlgn="base">
              <a:spcBef>
                <a:spcPct val="0"/>
              </a:spcBef>
              <a:spcAft>
                <a:spcPct val="0"/>
              </a:spcAft>
              <a:defRPr sz="2800">
                <a:solidFill>
                  <a:schemeClr val="bg1"/>
                </a:solidFill>
                <a:latin typeface="Trebuchet MS" pitchFamily="34" charset="0"/>
              </a:defRPr>
            </a:lvl8pPr>
            <a:lvl9pPr marL="1828800" algn="l" rtl="0" fontAlgn="base">
              <a:spcBef>
                <a:spcPct val="0"/>
              </a:spcBef>
              <a:spcAft>
                <a:spcPct val="0"/>
              </a:spcAft>
              <a:defRPr sz="2800">
                <a:solidFill>
                  <a:schemeClr val="bg1"/>
                </a:solidFill>
                <a:latin typeface="Trebuchet MS" pitchFamily="34" charset="0"/>
              </a:defRPr>
            </a:lvl9pPr>
          </a:lstStyle>
          <a:p>
            <a:pPr algn="ctr"/>
            <a:endParaRPr lang="en-US" sz="3200" dirty="0">
              <a:solidFill>
                <a:srgbClr val="2789C9"/>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450A4E1-B9EC-443B-AF90-A04DB37C814C}"/>
              </a:ext>
            </a:extLst>
          </p:cNvPr>
          <p:cNvSpPr txBox="1"/>
          <p:nvPr/>
        </p:nvSpPr>
        <p:spPr>
          <a:xfrm>
            <a:off x="-15962" y="6540698"/>
            <a:ext cx="12223919" cy="307777"/>
          </a:xfrm>
          <a:prstGeom prst="rect">
            <a:avLst/>
          </a:prstGeom>
          <a:solidFill>
            <a:schemeClr val="bg1"/>
          </a:solidFill>
        </p:spPr>
        <p:txBody>
          <a:bodyPr wrap="square" rtlCol="0">
            <a:spAutoFit/>
          </a:bodyPr>
          <a:lstStyle/>
          <a:p>
            <a:r>
              <a:rPr lang="en-US" sz="1400" i="1" dirty="0">
                <a:solidFill>
                  <a:srgbClr val="2789C9"/>
                </a:solidFill>
              </a:rPr>
              <a:t>BACK TO THE FUTURE:   DeLorean Alpha5 EV:  100 kWh battery pack, 60 mph in 3.0 seconds, 300+ miles of range</a:t>
            </a:r>
          </a:p>
        </p:txBody>
      </p:sp>
      <p:pic>
        <p:nvPicPr>
          <p:cNvPr id="5" name="Picture 4">
            <a:extLst>
              <a:ext uri="{FF2B5EF4-FFF2-40B4-BE49-F238E27FC236}">
                <a16:creationId xmlns:a16="http://schemas.microsoft.com/office/drawing/2014/main" id="{FA5B52FA-9687-42BD-82A7-2FD4516C57CA}"/>
              </a:ext>
            </a:extLst>
          </p:cNvPr>
          <p:cNvPicPr>
            <a:picLocks/>
          </p:cNvPicPr>
          <p:nvPr/>
        </p:nvPicPr>
        <p:blipFill>
          <a:blip r:embed="rId3"/>
          <a:stretch>
            <a:fillRect/>
          </a:stretch>
        </p:blipFill>
        <p:spPr>
          <a:xfrm>
            <a:off x="-15962" y="1251203"/>
            <a:ext cx="12207962" cy="5289495"/>
          </a:xfrm>
          <a:prstGeom prst="rect">
            <a:avLst/>
          </a:prstGeom>
        </p:spPr>
      </p:pic>
    </p:spTree>
    <p:extLst>
      <p:ext uri="{BB962C8B-B14F-4D97-AF65-F5344CB8AC3E}">
        <p14:creationId xmlns:p14="http://schemas.microsoft.com/office/powerpoint/2010/main" val="1205489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4B40A3-2D80-4CDB-9ACD-CADB874A0C7A}"/>
              </a:ext>
            </a:extLst>
          </p:cNvPr>
          <p:cNvSpPr txBox="1">
            <a:spLocks noChangeArrowheads="1"/>
          </p:cNvSpPr>
          <p:nvPr/>
        </p:nvSpPr>
        <p:spPr>
          <a:xfrm>
            <a:off x="202640" y="173563"/>
            <a:ext cx="10748387" cy="782676"/>
          </a:xfrm>
          <a:prstGeom prst="rect">
            <a:avLst/>
          </a:prstGeom>
          <a:effectLst>
            <a:outerShdw blurRad="50800" dist="50800" dir="5400000" algn="ctr" rotWithShape="0">
              <a:schemeClr val="tx1"/>
            </a:outerShdw>
          </a:effectLst>
        </p:spPr>
        <p:txBody>
          <a:bodyPr/>
          <a:lstStyle>
            <a:lvl1pPr algn="l" rtl="0" fontAlgn="base">
              <a:spcBef>
                <a:spcPct val="0"/>
              </a:spcBef>
              <a:spcAft>
                <a:spcPct val="0"/>
              </a:spcAft>
              <a:defRPr sz="2800">
                <a:solidFill>
                  <a:schemeClr val="bg1"/>
                </a:solidFill>
                <a:latin typeface="+mj-lt"/>
                <a:ea typeface="+mj-ea"/>
                <a:cs typeface="+mj-cs"/>
              </a:defRPr>
            </a:lvl1pPr>
            <a:lvl2pPr algn="l" rtl="0" fontAlgn="base">
              <a:spcBef>
                <a:spcPct val="0"/>
              </a:spcBef>
              <a:spcAft>
                <a:spcPct val="0"/>
              </a:spcAft>
              <a:defRPr sz="2800">
                <a:solidFill>
                  <a:schemeClr val="bg1"/>
                </a:solidFill>
                <a:latin typeface="Trebuchet MS" pitchFamily="34" charset="0"/>
              </a:defRPr>
            </a:lvl2pPr>
            <a:lvl3pPr algn="l" rtl="0" fontAlgn="base">
              <a:spcBef>
                <a:spcPct val="0"/>
              </a:spcBef>
              <a:spcAft>
                <a:spcPct val="0"/>
              </a:spcAft>
              <a:defRPr sz="2800">
                <a:solidFill>
                  <a:schemeClr val="bg1"/>
                </a:solidFill>
                <a:latin typeface="Trebuchet MS" pitchFamily="34" charset="0"/>
              </a:defRPr>
            </a:lvl3pPr>
            <a:lvl4pPr algn="l" rtl="0" fontAlgn="base">
              <a:spcBef>
                <a:spcPct val="0"/>
              </a:spcBef>
              <a:spcAft>
                <a:spcPct val="0"/>
              </a:spcAft>
              <a:defRPr sz="2800">
                <a:solidFill>
                  <a:schemeClr val="bg1"/>
                </a:solidFill>
                <a:latin typeface="Trebuchet MS" pitchFamily="34" charset="0"/>
              </a:defRPr>
            </a:lvl4pPr>
            <a:lvl5pPr algn="l" rtl="0" fontAlgn="base">
              <a:spcBef>
                <a:spcPct val="0"/>
              </a:spcBef>
              <a:spcAft>
                <a:spcPct val="0"/>
              </a:spcAft>
              <a:defRPr sz="2800">
                <a:solidFill>
                  <a:schemeClr val="bg1"/>
                </a:solidFill>
                <a:latin typeface="Trebuchet MS" pitchFamily="34" charset="0"/>
              </a:defRPr>
            </a:lvl5pPr>
            <a:lvl6pPr marL="457200" algn="l" rtl="0" fontAlgn="base">
              <a:spcBef>
                <a:spcPct val="0"/>
              </a:spcBef>
              <a:spcAft>
                <a:spcPct val="0"/>
              </a:spcAft>
              <a:defRPr sz="2800">
                <a:solidFill>
                  <a:schemeClr val="bg1"/>
                </a:solidFill>
                <a:latin typeface="Trebuchet MS" pitchFamily="34" charset="0"/>
              </a:defRPr>
            </a:lvl6pPr>
            <a:lvl7pPr marL="914400" algn="l" rtl="0" fontAlgn="base">
              <a:spcBef>
                <a:spcPct val="0"/>
              </a:spcBef>
              <a:spcAft>
                <a:spcPct val="0"/>
              </a:spcAft>
              <a:defRPr sz="2800">
                <a:solidFill>
                  <a:schemeClr val="bg1"/>
                </a:solidFill>
                <a:latin typeface="Trebuchet MS" pitchFamily="34" charset="0"/>
              </a:defRPr>
            </a:lvl7pPr>
            <a:lvl8pPr marL="1371600" algn="l" rtl="0" fontAlgn="base">
              <a:spcBef>
                <a:spcPct val="0"/>
              </a:spcBef>
              <a:spcAft>
                <a:spcPct val="0"/>
              </a:spcAft>
              <a:defRPr sz="2800">
                <a:solidFill>
                  <a:schemeClr val="bg1"/>
                </a:solidFill>
                <a:latin typeface="Trebuchet MS" pitchFamily="34" charset="0"/>
              </a:defRPr>
            </a:lvl8pPr>
            <a:lvl9pPr marL="1828800" algn="l" rtl="0" fontAlgn="base">
              <a:spcBef>
                <a:spcPct val="0"/>
              </a:spcBef>
              <a:spcAft>
                <a:spcPct val="0"/>
              </a:spcAft>
              <a:defRPr sz="2800">
                <a:solidFill>
                  <a:schemeClr val="bg1"/>
                </a:solidFill>
                <a:latin typeface="Trebuchet MS"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800" dirty="0">
                <a:solidFill>
                  <a:srgbClr val="FFFFFF"/>
                </a:solidFill>
                <a:latin typeface="Calibri" panose="020F0502020204030204" pitchFamily="34" charset="0"/>
                <a:cs typeface="Calibri" panose="020F0502020204030204" pitchFamily="34" charset="0"/>
              </a:rPr>
              <a:t>Community Outreach Overview</a:t>
            </a:r>
            <a:endParaRPr kumimoji="0" lang="en-US" sz="4800" b="1" i="0" u="none" strike="noStrike" kern="1200" cap="none" spc="0" normalizeH="0" baseline="0" noProof="0" dirty="0">
              <a:ln w="19050">
                <a:solidFill>
                  <a:srgbClr val="1F497D">
                    <a:tint val="1000"/>
                  </a:srgbClr>
                </a:solidFill>
                <a:prstDash val="solid"/>
              </a:ln>
              <a:solidFill>
                <a:prstClr val="white"/>
              </a:solidFill>
              <a:effectLst>
                <a:outerShdw blurRad="50000" dist="50800" dir="7500000" algn="tl">
                  <a:srgbClr val="000000">
                    <a:shade val="5000"/>
                    <a:alpha val="35000"/>
                  </a:srgbClr>
                </a:outerShdw>
              </a:effectLst>
              <a:uLnTx/>
              <a:uFillTx/>
              <a:latin typeface="Trebuchet MS" panose="020B0603020202020204" pitchFamily="34" charset="0"/>
              <a:ea typeface="+mj-ea"/>
              <a:cs typeface="+mj-cs"/>
            </a:endParaRPr>
          </a:p>
        </p:txBody>
      </p:sp>
      <p:sp>
        <p:nvSpPr>
          <p:cNvPr id="3" name="TextBox 2">
            <a:extLst>
              <a:ext uri="{FF2B5EF4-FFF2-40B4-BE49-F238E27FC236}">
                <a16:creationId xmlns:a16="http://schemas.microsoft.com/office/drawing/2014/main" id="{C058A21C-AB62-446E-9A40-215088E8CE91}"/>
              </a:ext>
            </a:extLst>
          </p:cNvPr>
          <p:cNvSpPr txBox="1"/>
          <p:nvPr/>
        </p:nvSpPr>
        <p:spPr>
          <a:xfrm>
            <a:off x="0" y="1282470"/>
            <a:ext cx="12192000" cy="5770811"/>
          </a:xfrm>
          <a:prstGeom prst="rect">
            <a:avLst/>
          </a:prstGeom>
          <a:solidFill>
            <a:srgbClr val="003860"/>
          </a:solidFill>
        </p:spPr>
        <p:txBody>
          <a:bodyPr wrap="square" rtlCol="0">
            <a:spAutoFit/>
          </a:bodyPr>
          <a:lstStyle/>
          <a:p>
            <a:pPr algn="l"/>
            <a:endParaRPr lang="en-US" sz="1800" dirty="0">
              <a:solidFill>
                <a:schemeClr val="bg1"/>
              </a:solidFill>
            </a:endParaRPr>
          </a:p>
          <a:p>
            <a:pPr marL="457200" algn="l"/>
            <a:endParaRPr lang="en-US" sz="1800" dirty="0">
              <a:solidFill>
                <a:schemeClr val="bg1"/>
              </a:solidFill>
            </a:endParaRPr>
          </a:p>
          <a:p>
            <a:pPr algn="l"/>
            <a:endParaRPr lang="en-US" sz="1800" dirty="0">
              <a:solidFill>
                <a:schemeClr val="bg1"/>
              </a:solidFill>
            </a:endParaRPr>
          </a:p>
          <a:p>
            <a:pPr algn="l"/>
            <a:endParaRPr lang="en-US" dirty="0">
              <a:solidFill>
                <a:schemeClr val="bg1"/>
              </a:solidFill>
            </a:endParaRPr>
          </a:p>
          <a:p>
            <a:pPr algn="l"/>
            <a:endParaRPr lang="en-US" sz="1800" dirty="0">
              <a:solidFill>
                <a:schemeClr val="bg1"/>
              </a:solidFill>
            </a:endParaRPr>
          </a:p>
          <a:p>
            <a:pPr algn="l"/>
            <a:endParaRPr lang="en-US" dirty="0">
              <a:solidFill>
                <a:schemeClr val="bg1"/>
              </a:solidFill>
            </a:endParaRPr>
          </a:p>
          <a:p>
            <a:pPr algn="l"/>
            <a:endParaRPr lang="en-US" sz="1800" dirty="0">
              <a:solidFill>
                <a:schemeClr val="bg1"/>
              </a:solidFill>
            </a:endParaRPr>
          </a:p>
          <a:p>
            <a:pPr algn="l"/>
            <a:endParaRPr lang="en-US" dirty="0">
              <a:solidFill>
                <a:schemeClr val="bg1"/>
              </a:solidFill>
            </a:endParaRPr>
          </a:p>
          <a:p>
            <a:pPr algn="l"/>
            <a:endParaRPr lang="en-US" sz="1800" dirty="0">
              <a:solidFill>
                <a:schemeClr val="bg1"/>
              </a:solidFill>
            </a:endParaRPr>
          </a:p>
          <a:p>
            <a:pPr algn="l"/>
            <a:endParaRPr lang="en-US" dirty="0">
              <a:solidFill>
                <a:schemeClr val="bg1"/>
              </a:solidFill>
            </a:endParaRPr>
          </a:p>
          <a:p>
            <a:pPr algn="l"/>
            <a:endParaRPr lang="en-US" sz="1800" dirty="0">
              <a:solidFill>
                <a:schemeClr val="bg1"/>
              </a:solidFill>
            </a:endParaRPr>
          </a:p>
          <a:p>
            <a:pPr algn="l"/>
            <a:endParaRPr lang="en-US" dirty="0">
              <a:solidFill>
                <a:schemeClr val="bg1"/>
              </a:solidFill>
            </a:endParaRPr>
          </a:p>
          <a:p>
            <a:pPr algn="l"/>
            <a:endParaRPr lang="en-US" sz="1800" dirty="0">
              <a:solidFill>
                <a:schemeClr val="bg1"/>
              </a:solidFill>
            </a:endParaRPr>
          </a:p>
          <a:p>
            <a:pPr algn="l"/>
            <a:endParaRPr lang="en-US" sz="1800" dirty="0">
              <a:solidFill>
                <a:schemeClr val="bg1"/>
              </a:solidFill>
            </a:endParaRPr>
          </a:p>
        </p:txBody>
      </p:sp>
      <p:sp>
        <p:nvSpPr>
          <p:cNvPr id="13" name="TextBox 12">
            <a:extLst>
              <a:ext uri="{FF2B5EF4-FFF2-40B4-BE49-F238E27FC236}">
                <a16:creationId xmlns:a16="http://schemas.microsoft.com/office/drawing/2014/main" id="{11707808-01FC-4FA3-8568-ED2E6D890497}"/>
              </a:ext>
            </a:extLst>
          </p:cNvPr>
          <p:cNvSpPr txBox="1"/>
          <p:nvPr/>
        </p:nvSpPr>
        <p:spPr>
          <a:xfrm>
            <a:off x="4155232" y="3159837"/>
            <a:ext cx="3561182" cy="1823576"/>
          </a:xfrm>
          <a:prstGeom prst="rect">
            <a:avLst/>
          </a:prstGeom>
          <a:solidFill>
            <a:srgbClr val="79C6FF"/>
          </a:solidFill>
        </p:spPr>
        <p:txBody>
          <a:bodyPr wrap="square" rtlCol="0">
            <a:spAutoFit/>
          </a:bodyPr>
          <a:lstStyle/>
          <a:p>
            <a:r>
              <a:rPr lang="en-US" sz="2400" i="1" dirty="0"/>
              <a:t>Spanish and English</a:t>
            </a:r>
          </a:p>
          <a:p>
            <a:endParaRPr lang="en-US" sz="1100" dirty="0"/>
          </a:p>
          <a:p>
            <a:pPr>
              <a:spcBef>
                <a:spcPts val="0"/>
              </a:spcBef>
            </a:pPr>
            <a:r>
              <a:rPr lang="en-US" sz="2400" dirty="0"/>
              <a:t>759 </a:t>
            </a:r>
          </a:p>
          <a:p>
            <a:pPr>
              <a:spcBef>
                <a:spcPts val="0"/>
              </a:spcBef>
            </a:pPr>
            <a:r>
              <a:rPr lang="en-US" sz="2400" dirty="0"/>
              <a:t>Written Comments</a:t>
            </a:r>
          </a:p>
          <a:p>
            <a:pPr>
              <a:spcBef>
                <a:spcPts val="0"/>
              </a:spcBef>
            </a:pPr>
            <a:endParaRPr lang="en-US" sz="2400" dirty="0"/>
          </a:p>
        </p:txBody>
      </p:sp>
      <p:sp>
        <p:nvSpPr>
          <p:cNvPr id="7" name="TextBox 6">
            <a:extLst>
              <a:ext uri="{FF2B5EF4-FFF2-40B4-BE49-F238E27FC236}">
                <a16:creationId xmlns:a16="http://schemas.microsoft.com/office/drawing/2014/main" id="{1C6645BB-86B7-444D-A4D7-2DAEB4CF4408}"/>
              </a:ext>
            </a:extLst>
          </p:cNvPr>
          <p:cNvSpPr txBox="1"/>
          <p:nvPr/>
        </p:nvSpPr>
        <p:spPr>
          <a:xfrm>
            <a:off x="8501744" y="2264318"/>
            <a:ext cx="3415004" cy="830997"/>
          </a:xfrm>
          <a:prstGeom prst="rect">
            <a:avLst/>
          </a:prstGeom>
          <a:solidFill>
            <a:srgbClr val="BC8F00"/>
          </a:solidFill>
        </p:spPr>
        <p:txBody>
          <a:bodyPr wrap="square" rtlCol="0">
            <a:spAutoFit/>
          </a:bodyPr>
          <a:lstStyle/>
          <a:p>
            <a:r>
              <a:rPr lang="en-US" sz="2400" dirty="0">
                <a:solidFill>
                  <a:schemeClr val="bg1">
                    <a:lumMod val="95000"/>
                  </a:schemeClr>
                </a:solidFill>
                <a:effectLst>
                  <a:outerShdw blurRad="38100" dist="38100" dir="2700000" algn="tl">
                    <a:srgbClr val="000000">
                      <a:alpha val="43137"/>
                    </a:srgbClr>
                  </a:outerShdw>
                </a:effectLst>
              </a:rPr>
              <a:t>Social Media Engagements</a:t>
            </a:r>
          </a:p>
        </p:txBody>
      </p:sp>
      <p:grpSp>
        <p:nvGrpSpPr>
          <p:cNvPr id="6" name="Group 5">
            <a:extLst>
              <a:ext uri="{FF2B5EF4-FFF2-40B4-BE49-F238E27FC236}">
                <a16:creationId xmlns:a16="http://schemas.microsoft.com/office/drawing/2014/main" id="{ADDF3385-F77F-4717-ADCF-B5F52207F842}"/>
              </a:ext>
            </a:extLst>
          </p:cNvPr>
          <p:cNvGrpSpPr/>
          <p:nvPr/>
        </p:nvGrpSpPr>
        <p:grpSpPr>
          <a:xfrm>
            <a:off x="275252" y="1697756"/>
            <a:ext cx="3415004" cy="4752324"/>
            <a:chOff x="202640" y="2723743"/>
            <a:chExt cx="3415004" cy="4752324"/>
          </a:xfrm>
        </p:grpSpPr>
        <p:sp>
          <p:nvSpPr>
            <p:cNvPr id="11" name="TextBox 10">
              <a:extLst>
                <a:ext uri="{FF2B5EF4-FFF2-40B4-BE49-F238E27FC236}">
                  <a16:creationId xmlns:a16="http://schemas.microsoft.com/office/drawing/2014/main" id="{7652878E-3A1E-4D07-91F1-4092C4E58232}"/>
                </a:ext>
              </a:extLst>
            </p:cNvPr>
            <p:cNvSpPr txBox="1"/>
            <p:nvPr/>
          </p:nvSpPr>
          <p:spPr>
            <a:xfrm>
              <a:off x="202640" y="4121302"/>
              <a:ext cx="3415004" cy="3354765"/>
            </a:xfrm>
            <a:prstGeom prst="rect">
              <a:avLst/>
            </a:prstGeom>
            <a:solidFill>
              <a:srgbClr val="96E077"/>
            </a:solidFill>
          </p:spPr>
          <p:txBody>
            <a:bodyPr wrap="square" rtlCol="0">
              <a:spAutoFit/>
            </a:bodyPr>
            <a:lstStyle/>
            <a:p>
              <a:pPr marL="285750" indent="-285750">
                <a:spcBef>
                  <a:spcPts val="600"/>
                </a:spcBef>
                <a:buFont typeface="Arial" panose="020B0604020202020204" pitchFamily="34" charset="0"/>
                <a:buChar char="•"/>
              </a:pPr>
              <a:r>
                <a:rPr lang="en-US" sz="2400" dirty="0"/>
                <a:t>Village Planning Committees</a:t>
              </a:r>
            </a:p>
            <a:p>
              <a:pPr marL="285750" indent="-285750">
                <a:spcBef>
                  <a:spcPts val="600"/>
                </a:spcBef>
                <a:buFont typeface="Arial" panose="020B0604020202020204" pitchFamily="34" charset="0"/>
                <a:buChar char="•"/>
              </a:pPr>
              <a:r>
                <a:rPr lang="en-US" sz="2400" dirty="0"/>
                <a:t>Boards &amp; Commissions</a:t>
              </a:r>
            </a:p>
            <a:p>
              <a:pPr marL="285750" indent="-285750">
                <a:spcBef>
                  <a:spcPts val="600"/>
                </a:spcBef>
                <a:buFont typeface="Arial" panose="020B0604020202020204" pitchFamily="34" charset="0"/>
                <a:buChar char="•"/>
              </a:pPr>
              <a:r>
                <a:rPr lang="en-US" sz="2400" dirty="0"/>
                <a:t>Employee Groups</a:t>
              </a:r>
            </a:p>
            <a:p>
              <a:pPr marL="285750" indent="-285750">
                <a:spcBef>
                  <a:spcPts val="600"/>
                </a:spcBef>
                <a:buFont typeface="Arial" panose="020B0604020202020204" pitchFamily="34" charset="0"/>
                <a:buChar char="•"/>
              </a:pPr>
              <a:r>
                <a:rPr lang="en-US" sz="2400" dirty="0"/>
                <a:t>Community Partners</a:t>
              </a:r>
            </a:p>
            <a:p>
              <a:pPr marL="285750" indent="-285750">
                <a:spcBef>
                  <a:spcPts val="600"/>
                </a:spcBef>
                <a:buFont typeface="Arial" panose="020B0604020202020204" pitchFamily="34" charset="0"/>
                <a:buChar char="•"/>
              </a:pPr>
              <a:r>
                <a:rPr lang="en-US" sz="2400" dirty="0"/>
                <a:t>Events</a:t>
              </a:r>
            </a:p>
          </p:txBody>
        </p:sp>
        <p:sp>
          <p:nvSpPr>
            <p:cNvPr id="10" name="TextBox 9">
              <a:extLst>
                <a:ext uri="{FF2B5EF4-FFF2-40B4-BE49-F238E27FC236}">
                  <a16:creationId xmlns:a16="http://schemas.microsoft.com/office/drawing/2014/main" id="{13B2A2CE-060C-4ECE-A9D6-8796A9600597}"/>
                </a:ext>
              </a:extLst>
            </p:cNvPr>
            <p:cNvSpPr txBox="1"/>
            <p:nvPr/>
          </p:nvSpPr>
          <p:spPr>
            <a:xfrm>
              <a:off x="202640" y="3316918"/>
              <a:ext cx="3415004" cy="830997"/>
            </a:xfrm>
            <a:prstGeom prst="rect">
              <a:avLst/>
            </a:prstGeom>
            <a:solidFill>
              <a:srgbClr val="00B050"/>
            </a:solidFill>
          </p:spPr>
          <p:txBody>
            <a:bodyPr wrap="square" rtlCol="0">
              <a:spAutoFit/>
            </a:bodyPr>
            <a:lstStyle/>
            <a:p>
              <a:pPr>
                <a:spcBef>
                  <a:spcPts val="0"/>
                </a:spcBef>
              </a:pPr>
              <a:r>
                <a:rPr lang="en-US" sz="2400" dirty="0">
                  <a:solidFill>
                    <a:schemeClr val="bg1">
                      <a:lumMod val="95000"/>
                    </a:schemeClr>
                  </a:solidFill>
                  <a:effectLst>
                    <a:outerShdw blurRad="38100" dist="38100" dir="2700000" algn="tl">
                      <a:srgbClr val="000000">
                        <a:alpha val="43137"/>
                      </a:srgbClr>
                    </a:outerShdw>
                  </a:effectLst>
                </a:rPr>
                <a:t>Community </a:t>
              </a:r>
            </a:p>
            <a:p>
              <a:pPr>
                <a:spcBef>
                  <a:spcPts val="0"/>
                </a:spcBef>
              </a:pPr>
              <a:r>
                <a:rPr lang="en-US" sz="2400" dirty="0">
                  <a:solidFill>
                    <a:schemeClr val="bg1">
                      <a:lumMod val="95000"/>
                    </a:schemeClr>
                  </a:solidFill>
                  <a:effectLst>
                    <a:outerShdw blurRad="38100" dist="38100" dir="2700000" algn="tl">
                      <a:srgbClr val="000000">
                        <a:alpha val="43137"/>
                      </a:srgbClr>
                    </a:outerShdw>
                  </a:effectLst>
                </a:rPr>
                <a:t>Meetings</a:t>
              </a:r>
            </a:p>
          </p:txBody>
        </p:sp>
        <p:sp>
          <p:nvSpPr>
            <p:cNvPr id="14" name="TextBox 13">
              <a:extLst>
                <a:ext uri="{FF2B5EF4-FFF2-40B4-BE49-F238E27FC236}">
                  <a16:creationId xmlns:a16="http://schemas.microsoft.com/office/drawing/2014/main" id="{0C28C9AB-7486-4ADF-BF1D-8E33AC17A8A6}"/>
                </a:ext>
              </a:extLst>
            </p:cNvPr>
            <p:cNvSpPr txBox="1"/>
            <p:nvPr/>
          </p:nvSpPr>
          <p:spPr>
            <a:xfrm>
              <a:off x="202640" y="2723743"/>
              <a:ext cx="3415004" cy="584775"/>
            </a:xfrm>
            <a:prstGeom prst="rect">
              <a:avLst/>
            </a:prstGeom>
            <a:solidFill>
              <a:srgbClr val="96E077"/>
            </a:solidFill>
          </p:spPr>
          <p:txBody>
            <a:bodyPr wrap="square" rtlCol="0">
              <a:spAutoFit/>
            </a:bodyPr>
            <a:lstStyle/>
            <a:p>
              <a:r>
                <a:rPr lang="en-US" sz="3200" dirty="0"/>
                <a:t>40</a:t>
              </a:r>
            </a:p>
          </p:txBody>
        </p:sp>
      </p:grpSp>
      <p:sp>
        <p:nvSpPr>
          <p:cNvPr id="15" name="TextBox 14">
            <a:extLst>
              <a:ext uri="{FF2B5EF4-FFF2-40B4-BE49-F238E27FC236}">
                <a16:creationId xmlns:a16="http://schemas.microsoft.com/office/drawing/2014/main" id="{24913ADD-B8B5-4A35-8658-E8D7F795D8C1}"/>
              </a:ext>
            </a:extLst>
          </p:cNvPr>
          <p:cNvSpPr txBox="1"/>
          <p:nvPr/>
        </p:nvSpPr>
        <p:spPr>
          <a:xfrm>
            <a:off x="4155232" y="2305757"/>
            <a:ext cx="3561183" cy="830997"/>
          </a:xfrm>
          <a:prstGeom prst="rect">
            <a:avLst/>
          </a:prstGeom>
          <a:solidFill>
            <a:srgbClr val="0070C0"/>
          </a:solidFill>
        </p:spPr>
        <p:txBody>
          <a:bodyPr wrap="square" rtlCol="0">
            <a:spAutoFit/>
          </a:bodyPr>
          <a:lstStyle/>
          <a:p>
            <a:r>
              <a:rPr lang="en-US" sz="2400" dirty="0">
                <a:solidFill>
                  <a:schemeClr val="bg1">
                    <a:lumMod val="95000"/>
                  </a:schemeClr>
                </a:solidFill>
                <a:effectLst>
                  <a:outerShdw blurRad="38100" dist="38100" dir="2700000" algn="tl">
                    <a:srgbClr val="000000">
                      <a:alpha val="43137"/>
                    </a:srgbClr>
                  </a:outerShdw>
                </a:effectLst>
              </a:rPr>
              <a:t>Community Survey Responses</a:t>
            </a:r>
          </a:p>
        </p:txBody>
      </p:sp>
      <p:sp>
        <p:nvSpPr>
          <p:cNvPr id="16" name="TextBox 15">
            <a:extLst>
              <a:ext uri="{FF2B5EF4-FFF2-40B4-BE49-F238E27FC236}">
                <a16:creationId xmlns:a16="http://schemas.microsoft.com/office/drawing/2014/main" id="{C1C9B108-FD6C-469D-B8E3-ACFAB02A0214}"/>
              </a:ext>
            </a:extLst>
          </p:cNvPr>
          <p:cNvSpPr txBox="1"/>
          <p:nvPr/>
        </p:nvSpPr>
        <p:spPr>
          <a:xfrm>
            <a:off x="4155233" y="1697756"/>
            <a:ext cx="3561182" cy="584775"/>
          </a:xfrm>
          <a:prstGeom prst="rect">
            <a:avLst/>
          </a:prstGeom>
          <a:solidFill>
            <a:srgbClr val="79C6FF"/>
          </a:solidFill>
        </p:spPr>
        <p:txBody>
          <a:bodyPr wrap="square" rtlCol="0">
            <a:spAutoFit/>
          </a:bodyPr>
          <a:lstStyle/>
          <a:p>
            <a:r>
              <a:rPr lang="en-US" sz="3200" dirty="0"/>
              <a:t>1,565</a:t>
            </a:r>
          </a:p>
        </p:txBody>
      </p:sp>
      <p:sp>
        <p:nvSpPr>
          <p:cNvPr id="17" name="TextBox 16">
            <a:extLst>
              <a:ext uri="{FF2B5EF4-FFF2-40B4-BE49-F238E27FC236}">
                <a16:creationId xmlns:a16="http://schemas.microsoft.com/office/drawing/2014/main" id="{F624E473-896A-4B49-8C3E-F63880684DA5}"/>
              </a:ext>
            </a:extLst>
          </p:cNvPr>
          <p:cNvSpPr txBox="1"/>
          <p:nvPr/>
        </p:nvSpPr>
        <p:spPr>
          <a:xfrm>
            <a:off x="8501744" y="3095315"/>
            <a:ext cx="3415004" cy="2492990"/>
          </a:xfrm>
          <a:prstGeom prst="rect">
            <a:avLst/>
          </a:prstGeom>
          <a:solidFill>
            <a:srgbClr val="FAD38E"/>
          </a:solidFill>
        </p:spPr>
        <p:txBody>
          <a:bodyPr wrap="square" rtlCol="0">
            <a:spAutoFit/>
          </a:bodyPr>
          <a:lstStyle/>
          <a:p>
            <a:r>
              <a:rPr lang="en-US" sz="2400" i="1" dirty="0"/>
              <a:t>English and Spanish</a:t>
            </a:r>
          </a:p>
          <a:p>
            <a:endParaRPr lang="en-US" sz="800" dirty="0"/>
          </a:p>
          <a:p>
            <a:pPr algn="l">
              <a:spcBef>
                <a:spcPts val="0"/>
              </a:spcBef>
            </a:pPr>
            <a:r>
              <a:rPr lang="en-US" sz="2400" b="0" dirty="0">
                <a:solidFill>
                  <a:srgbClr val="009BC9"/>
                </a:solidFill>
                <a:latin typeface="Berlin Sans FB" panose="020E0602020502020306" pitchFamily="34" charset="0"/>
              </a:rPr>
              <a:t>        </a:t>
            </a:r>
          </a:p>
          <a:p>
            <a:pPr algn="l">
              <a:spcBef>
                <a:spcPts val="0"/>
              </a:spcBef>
            </a:pPr>
            <a:endParaRPr lang="en-US" sz="2400" b="0" dirty="0">
              <a:solidFill>
                <a:srgbClr val="009BC9"/>
              </a:solidFill>
              <a:latin typeface="Berlin Sans FB" panose="020E0602020502020306" pitchFamily="34" charset="0"/>
            </a:endParaRPr>
          </a:p>
          <a:p>
            <a:pPr algn="l">
              <a:spcBef>
                <a:spcPts val="0"/>
              </a:spcBef>
            </a:pPr>
            <a:endParaRPr lang="en-US" sz="2400" b="0" dirty="0">
              <a:solidFill>
                <a:srgbClr val="009BC9"/>
              </a:solidFill>
              <a:latin typeface="Berlin Sans FB" panose="020E0602020502020306" pitchFamily="34" charset="0"/>
            </a:endParaRPr>
          </a:p>
          <a:p>
            <a:pPr algn="l">
              <a:spcBef>
                <a:spcPts val="0"/>
              </a:spcBef>
            </a:pPr>
            <a:endParaRPr lang="en-US" sz="2400" b="0" dirty="0">
              <a:solidFill>
                <a:srgbClr val="009BC9"/>
              </a:solidFill>
              <a:latin typeface="Berlin Sans FB" panose="020E0602020502020306" pitchFamily="34" charset="0"/>
            </a:endParaRPr>
          </a:p>
          <a:p>
            <a:pPr algn="l">
              <a:spcBef>
                <a:spcPts val="0"/>
              </a:spcBef>
            </a:pPr>
            <a:endParaRPr lang="en-US" sz="2400" b="0" dirty="0">
              <a:solidFill>
                <a:srgbClr val="009BC9"/>
              </a:solidFill>
              <a:latin typeface="Berlin Sans FB" panose="020E0602020502020306" pitchFamily="34" charset="0"/>
            </a:endParaRPr>
          </a:p>
        </p:txBody>
      </p:sp>
      <p:sp>
        <p:nvSpPr>
          <p:cNvPr id="19" name="TextBox 18">
            <a:extLst>
              <a:ext uri="{FF2B5EF4-FFF2-40B4-BE49-F238E27FC236}">
                <a16:creationId xmlns:a16="http://schemas.microsoft.com/office/drawing/2014/main" id="{DD1ECB99-C57E-413C-B708-991B0C726BF1}"/>
              </a:ext>
            </a:extLst>
          </p:cNvPr>
          <p:cNvSpPr txBox="1"/>
          <p:nvPr/>
        </p:nvSpPr>
        <p:spPr>
          <a:xfrm>
            <a:off x="8501744" y="1677072"/>
            <a:ext cx="3415004" cy="584775"/>
          </a:xfrm>
          <a:prstGeom prst="rect">
            <a:avLst/>
          </a:prstGeom>
          <a:solidFill>
            <a:srgbClr val="FAD38E"/>
          </a:solidFill>
        </p:spPr>
        <p:txBody>
          <a:bodyPr wrap="square" rtlCol="0">
            <a:spAutoFit/>
          </a:bodyPr>
          <a:lstStyle/>
          <a:p>
            <a:r>
              <a:rPr lang="en-US" sz="3200" dirty="0"/>
              <a:t>25,931</a:t>
            </a:r>
          </a:p>
        </p:txBody>
      </p:sp>
      <p:sp>
        <p:nvSpPr>
          <p:cNvPr id="18" name="Rectangle 2">
            <a:extLst/>
          </p:cNvPr>
          <p:cNvSpPr txBox="1">
            <a:spLocks noChangeArrowheads="1"/>
          </p:cNvSpPr>
          <p:nvPr/>
        </p:nvSpPr>
        <p:spPr>
          <a:xfrm>
            <a:off x="8558082" y="3641458"/>
            <a:ext cx="3496292" cy="782676"/>
          </a:xfrm>
          <a:prstGeom prst="rect">
            <a:avLst/>
          </a:prstGeom>
          <a:effectLst>
            <a:outerShdw blurRad="50800" dist="50800" dir="5400000" algn="ctr" rotWithShape="0">
              <a:schemeClr val="tx1"/>
            </a:outerShdw>
          </a:effectLst>
        </p:spPr>
        <p:txBody>
          <a:bodyPr/>
          <a:lstStyle>
            <a:lvl1pPr algn="l" rtl="0" fontAlgn="base">
              <a:spcBef>
                <a:spcPct val="0"/>
              </a:spcBef>
              <a:spcAft>
                <a:spcPct val="0"/>
              </a:spcAft>
              <a:defRPr sz="2800">
                <a:solidFill>
                  <a:schemeClr val="bg1"/>
                </a:solidFill>
                <a:latin typeface="+mj-lt"/>
                <a:ea typeface="+mj-ea"/>
                <a:cs typeface="+mj-cs"/>
              </a:defRPr>
            </a:lvl1pPr>
            <a:lvl2pPr algn="l" rtl="0" fontAlgn="base">
              <a:spcBef>
                <a:spcPct val="0"/>
              </a:spcBef>
              <a:spcAft>
                <a:spcPct val="0"/>
              </a:spcAft>
              <a:defRPr sz="2800">
                <a:solidFill>
                  <a:schemeClr val="bg1"/>
                </a:solidFill>
                <a:latin typeface="Trebuchet MS" pitchFamily="34" charset="0"/>
              </a:defRPr>
            </a:lvl2pPr>
            <a:lvl3pPr algn="l" rtl="0" fontAlgn="base">
              <a:spcBef>
                <a:spcPct val="0"/>
              </a:spcBef>
              <a:spcAft>
                <a:spcPct val="0"/>
              </a:spcAft>
              <a:defRPr sz="2800">
                <a:solidFill>
                  <a:schemeClr val="bg1"/>
                </a:solidFill>
                <a:latin typeface="Trebuchet MS" pitchFamily="34" charset="0"/>
              </a:defRPr>
            </a:lvl3pPr>
            <a:lvl4pPr algn="l" rtl="0" fontAlgn="base">
              <a:spcBef>
                <a:spcPct val="0"/>
              </a:spcBef>
              <a:spcAft>
                <a:spcPct val="0"/>
              </a:spcAft>
              <a:defRPr sz="2800">
                <a:solidFill>
                  <a:schemeClr val="bg1"/>
                </a:solidFill>
                <a:latin typeface="Trebuchet MS" pitchFamily="34" charset="0"/>
              </a:defRPr>
            </a:lvl4pPr>
            <a:lvl5pPr algn="l" rtl="0" fontAlgn="base">
              <a:spcBef>
                <a:spcPct val="0"/>
              </a:spcBef>
              <a:spcAft>
                <a:spcPct val="0"/>
              </a:spcAft>
              <a:defRPr sz="2800">
                <a:solidFill>
                  <a:schemeClr val="bg1"/>
                </a:solidFill>
                <a:latin typeface="Trebuchet MS" pitchFamily="34" charset="0"/>
              </a:defRPr>
            </a:lvl5pPr>
            <a:lvl6pPr marL="457200" algn="l" rtl="0" fontAlgn="base">
              <a:spcBef>
                <a:spcPct val="0"/>
              </a:spcBef>
              <a:spcAft>
                <a:spcPct val="0"/>
              </a:spcAft>
              <a:defRPr sz="2800">
                <a:solidFill>
                  <a:schemeClr val="bg1"/>
                </a:solidFill>
                <a:latin typeface="Trebuchet MS" pitchFamily="34" charset="0"/>
              </a:defRPr>
            </a:lvl6pPr>
            <a:lvl7pPr marL="914400" algn="l" rtl="0" fontAlgn="base">
              <a:spcBef>
                <a:spcPct val="0"/>
              </a:spcBef>
              <a:spcAft>
                <a:spcPct val="0"/>
              </a:spcAft>
              <a:defRPr sz="2800">
                <a:solidFill>
                  <a:schemeClr val="bg1"/>
                </a:solidFill>
                <a:latin typeface="Trebuchet MS" pitchFamily="34" charset="0"/>
              </a:defRPr>
            </a:lvl7pPr>
            <a:lvl8pPr marL="1371600" algn="l" rtl="0" fontAlgn="base">
              <a:spcBef>
                <a:spcPct val="0"/>
              </a:spcBef>
              <a:spcAft>
                <a:spcPct val="0"/>
              </a:spcAft>
              <a:defRPr sz="2800">
                <a:solidFill>
                  <a:schemeClr val="bg1"/>
                </a:solidFill>
                <a:latin typeface="Trebuchet MS" pitchFamily="34" charset="0"/>
              </a:defRPr>
            </a:lvl8pPr>
            <a:lvl9pPr marL="1828800" algn="l" rtl="0" fontAlgn="base">
              <a:spcBef>
                <a:spcPct val="0"/>
              </a:spcBef>
              <a:spcAft>
                <a:spcPct val="0"/>
              </a:spcAft>
              <a:defRPr sz="2800">
                <a:solidFill>
                  <a:schemeClr val="bg1"/>
                </a:solidFill>
                <a:latin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i="0" u="none" strike="noStrike" kern="1200" cap="none" spc="0" normalizeH="0" baseline="0" noProof="0" dirty="0">
                <a:ln w="19050">
                  <a:solidFill>
                    <a:srgbClr val="1F497D">
                      <a:tint val="1000"/>
                    </a:srgbClr>
                  </a:solidFill>
                  <a:prstDash val="solid"/>
                </a:ln>
                <a:solidFill>
                  <a:srgbClr val="FFFFFF"/>
                </a:solidFill>
                <a:effectLst>
                  <a:outerShdw blurRad="50000" dist="50800" dir="7500000" algn="tl">
                    <a:srgbClr val="000000">
                      <a:shade val="5000"/>
                      <a:alpha val="35000"/>
                    </a:srgbClr>
                  </a:outerShdw>
                </a:effectLst>
                <a:uLnTx/>
                <a:uFillTx/>
                <a:latin typeface="Calibri" panose="020F0502020204030204" pitchFamily="34" charset="0"/>
                <a:cs typeface="Calibri" panose="020F0502020204030204" pitchFamily="34" charset="0"/>
              </a:rPr>
              <a:t>Likes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dirty="0">
                <a:ln w="19050">
                  <a:solidFill>
                    <a:srgbClr val="1F497D">
                      <a:tint val="1000"/>
                    </a:srgbClr>
                  </a:solidFill>
                  <a:prstDash val="solid"/>
                </a:ln>
                <a:solidFill>
                  <a:srgbClr val="FFFFFF"/>
                </a:solidFill>
                <a:effectLst>
                  <a:outerShdw blurRad="50000" dist="50800" dir="7500000" algn="tl">
                    <a:srgbClr val="000000">
                      <a:shade val="5000"/>
                      <a:alpha val="35000"/>
                    </a:srgbClr>
                  </a:outerShdw>
                </a:effectLst>
                <a:latin typeface="Calibri" panose="020F0502020204030204" pitchFamily="34" charset="0"/>
                <a:cs typeface="Calibri" panose="020F0502020204030204" pitchFamily="34" charset="0"/>
              </a:rPr>
              <a:t>Comments</a:t>
            </a:r>
            <a:endParaRPr kumimoji="0" lang="en-US" sz="3600" i="0" u="none" strike="noStrike" kern="1200" cap="none" spc="0" normalizeH="0" baseline="0" noProof="0" dirty="0">
              <a:ln w="19050">
                <a:solidFill>
                  <a:srgbClr val="1F497D">
                    <a:tint val="1000"/>
                  </a:srgbClr>
                </a:solidFill>
                <a:prstDash val="solid"/>
              </a:ln>
              <a:solidFill>
                <a:srgbClr val="FFFFFF"/>
              </a:solidFill>
              <a:effectLst>
                <a:outerShdw blurRad="50000" dist="50800" dir="7500000" algn="tl">
                  <a:srgbClr val="000000">
                    <a:shade val="5000"/>
                    <a:alpha val="35000"/>
                  </a:srgbClr>
                </a:outerShdw>
              </a:effectLst>
              <a:uLnTx/>
              <a:uFillTx/>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dirty="0">
                <a:ln w="19050">
                  <a:solidFill>
                    <a:srgbClr val="1F497D">
                      <a:tint val="1000"/>
                    </a:srgbClr>
                  </a:solidFill>
                  <a:prstDash val="solid"/>
                </a:ln>
                <a:solidFill>
                  <a:srgbClr val="FFFFFF"/>
                </a:solidFill>
                <a:effectLst>
                  <a:outerShdw blurRad="50000" dist="50800" dir="7500000" algn="tl">
                    <a:srgbClr val="000000">
                      <a:shade val="5000"/>
                      <a:alpha val="35000"/>
                    </a:srgbClr>
                  </a:outerShdw>
                </a:effectLst>
                <a:latin typeface="Calibri" panose="020F0502020204030204" pitchFamily="34" charset="0"/>
                <a:cs typeface="Calibri" panose="020F0502020204030204" pitchFamily="34" charset="0"/>
              </a:rPr>
              <a:t>Shares</a:t>
            </a:r>
            <a:endParaRPr kumimoji="0" lang="en-US" sz="4800" i="0" u="none" strike="noStrike" kern="1200" cap="none" spc="0" normalizeH="0" baseline="0" noProof="0" dirty="0">
              <a:ln w="19050">
                <a:solidFill>
                  <a:srgbClr val="1F497D">
                    <a:tint val="1000"/>
                  </a:srgbClr>
                </a:solidFill>
                <a:prstDash val="solid"/>
              </a:ln>
              <a:solidFill>
                <a:prstClr val="white"/>
              </a:solidFill>
              <a:effectLst>
                <a:outerShdw blurRad="50000" dist="50800" dir="7500000" algn="tl">
                  <a:srgbClr val="000000">
                    <a:shade val="5000"/>
                    <a:alpha val="35000"/>
                  </a:srgbClr>
                </a:outerShd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3316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4B40A3-2D80-4CDB-9ACD-CADB874A0C7A}"/>
              </a:ext>
            </a:extLst>
          </p:cNvPr>
          <p:cNvSpPr txBox="1">
            <a:spLocks noChangeArrowheads="1"/>
          </p:cNvSpPr>
          <p:nvPr/>
        </p:nvSpPr>
        <p:spPr>
          <a:xfrm>
            <a:off x="202640" y="173563"/>
            <a:ext cx="10748387" cy="782676"/>
          </a:xfrm>
          <a:prstGeom prst="rect">
            <a:avLst/>
          </a:prstGeom>
          <a:effectLst>
            <a:outerShdw blurRad="50800" dist="50800" dir="5400000" algn="ctr" rotWithShape="0">
              <a:schemeClr val="tx1"/>
            </a:outerShdw>
          </a:effectLst>
        </p:spPr>
        <p:txBody>
          <a:bodyPr/>
          <a:lstStyle>
            <a:lvl1pPr algn="l" rtl="0" fontAlgn="base">
              <a:spcBef>
                <a:spcPct val="0"/>
              </a:spcBef>
              <a:spcAft>
                <a:spcPct val="0"/>
              </a:spcAft>
              <a:defRPr sz="2800">
                <a:solidFill>
                  <a:schemeClr val="bg1"/>
                </a:solidFill>
                <a:latin typeface="+mj-lt"/>
                <a:ea typeface="+mj-ea"/>
                <a:cs typeface="+mj-cs"/>
              </a:defRPr>
            </a:lvl1pPr>
            <a:lvl2pPr algn="l" rtl="0" fontAlgn="base">
              <a:spcBef>
                <a:spcPct val="0"/>
              </a:spcBef>
              <a:spcAft>
                <a:spcPct val="0"/>
              </a:spcAft>
              <a:defRPr sz="2800">
                <a:solidFill>
                  <a:schemeClr val="bg1"/>
                </a:solidFill>
                <a:latin typeface="Trebuchet MS" pitchFamily="34" charset="0"/>
              </a:defRPr>
            </a:lvl2pPr>
            <a:lvl3pPr algn="l" rtl="0" fontAlgn="base">
              <a:spcBef>
                <a:spcPct val="0"/>
              </a:spcBef>
              <a:spcAft>
                <a:spcPct val="0"/>
              </a:spcAft>
              <a:defRPr sz="2800">
                <a:solidFill>
                  <a:schemeClr val="bg1"/>
                </a:solidFill>
                <a:latin typeface="Trebuchet MS" pitchFamily="34" charset="0"/>
              </a:defRPr>
            </a:lvl3pPr>
            <a:lvl4pPr algn="l" rtl="0" fontAlgn="base">
              <a:spcBef>
                <a:spcPct val="0"/>
              </a:spcBef>
              <a:spcAft>
                <a:spcPct val="0"/>
              </a:spcAft>
              <a:defRPr sz="2800">
                <a:solidFill>
                  <a:schemeClr val="bg1"/>
                </a:solidFill>
                <a:latin typeface="Trebuchet MS" pitchFamily="34" charset="0"/>
              </a:defRPr>
            </a:lvl4pPr>
            <a:lvl5pPr algn="l" rtl="0" fontAlgn="base">
              <a:spcBef>
                <a:spcPct val="0"/>
              </a:spcBef>
              <a:spcAft>
                <a:spcPct val="0"/>
              </a:spcAft>
              <a:defRPr sz="2800">
                <a:solidFill>
                  <a:schemeClr val="bg1"/>
                </a:solidFill>
                <a:latin typeface="Trebuchet MS" pitchFamily="34" charset="0"/>
              </a:defRPr>
            </a:lvl5pPr>
            <a:lvl6pPr marL="457200" algn="l" rtl="0" fontAlgn="base">
              <a:spcBef>
                <a:spcPct val="0"/>
              </a:spcBef>
              <a:spcAft>
                <a:spcPct val="0"/>
              </a:spcAft>
              <a:defRPr sz="2800">
                <a:solidFill>
                  <a:schemeClr val="bg1"/>
                </a:solidFill>
                <a:latin typeface="Trebuchet MS" pitchFamily="34" charset="0"/>
              </a:defRPr>
            </a:lvl6pPr>
            <a:lvl7pPr marL="914400" algn="l" rtl="0" fontAlgn="base">
              <a:spcBef>
                <a:spcPct val="0"/>
              </a:spcBef>
              <a:spcAft>
                <a:spcPct val="0"/>
              </a:spcAft>
              <a:defRPr sz="2800">
                <a:solidFill>
                  <a:schemeClr val="bg1"/>
                </a:solidFill>
                <a:latin typeface="Trebuchet MS" pitchFamily="34" charset="0"/>
              </a:defRPr>
            </a:lvl7pPr>
            <a:lvl8pPr marL="1371600" algn="l" rtl="0" fontAlgn="base">
              <a:spcBef>
                <a:spcPct val="0"/>
              </a:spcBef>
              <a:spcAft>
                <a:spcPct val="0"/>
              </a:spcAft>
              <a:defRPr sz="2800">
                <a:solidFill>
                  <a:schemeClr val="bg1"/>
                </a:solidFill>
                <a:latin typeface="Trebuchet MS" pitchFamily="34" charset="0"/>
              </a:defRPr>
            </a:lvl8pPr>
            <a:lvl9pPr marL="1828800" algn="l" rtl="0" fontAlgn="base">
              <a:spcBef>
                <a:spcPct val="0"/>
              </a:spcBef>
              <a:spcAft>
                <a:spcPct val="0"/>
              </a:spcAft>
              <a:defRPr sz="2800">
                <a:solidFill>
                  <a:schemeClr val="bg1"/>
                </a:solidFill>
                <a:latin typeface="Trebuchet MS"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800" dirty="0">
                <a:solidFill>
                  <a:srgbClr val="FFFFFF"/>
                </a:solidFill>
                <a:latin typeface="Calibri" panose="020F0502020204030204" pitchFamily="34" charset="0"/>
                <a:cs typeface="Calibri" panose="020F0502020204030204" pitchFamily="34" charset="0"/>
              </a:rPr>
              <a:t>City Council Action – June 15</a:t>
            </a:r>
            <a:endParaRPr kumimoji="0" lang="en-US" sz="4800" b="1" i="0" u="none" strike="noStrike" kern="1200" cap="none" spc="0" normalizeH="0" baseline="0" noProof="0" dirty="0">
              <a:ln w="19050">
                <a:solidFill>
                  <a:srgbClr val="1F497D">
                    <a:tint val="1000"/>
                  </a:srgbClr>
                </a:solidFill>
                <a:prstDash val="solid"/>
              </a:ln>
              <a:solidFill>
                <a:prstClr val="white"/>
              </a:solidFill>
              <a:effectLst>
                <a:outerShdw blurRad="50000" dist="50800" dir="7500000" algn="tl">
                  <a:srgbClr val="000000">
                    <a:shade val="5000"/>
                    <a:alpha val="35000"/>
                  </a:srgbClr>
                </a:outerShdw>
              </a:effectLst>
              <a:uLnTx/>
              <a:uFillTx/>
              <a:latin typeface="Trebuchet MS" panose="020B0603020202020204" pitchFamily="34" charset="0"/>
              <a:ea typeface="+mj-ea"/>
              <a:cs typeface="+mj-cs"/>
            </a:endParaRPr>
          </a:p>
        </p:txBody>
      </p:sp>
      <p:pic>
        <p:nvPicPr>
          <p:cNvPr id="5" name="Picture 4"/>
          <p:cNvPicPr>
            <a:picLocks noChangeAspect="1"/>
          </p:cNvPicPr>
          <p:nvPr/>
        </p:nvPicPr>
        <p:blipFill>
          <a:blip r:embed="rId2"/>
          <a:stretch>
            <a:fillRect/>
          </a:stretch>
        </p:blipFill>
        <p:spPr>
          <a:xfrm>
            <a:off x="619351" y="1306388"/>
            <a:ext cx="7010400" cy="2876550"/>
          </a:xfrm>
          <a:prstGeom prst="rect">
            <a:avLst/>
          </a:prstGeom>
        </p:spPr>
      </p:pic>
      <p:pic>
        <p:nvPicPr>
          <p:cNvPr id="6" name="Picture 5"/>
          <p:cNvPicPr>
            <a:picLocks noChangeAspect="1"/>
          </p:cNvPicPr>
          <p:nvPr/>
        </p:nvPicPr>
        <p:blipFill>
          <a:blip r:embed="rId3"/>
          <a:stretch>
            <a:fillRect/>
          </a:stretch>
        </p:blipFill>
        <p:spPr>
          <a:xfrm>
            <a:off x="2725271" y="3872970"/>
            <a:ext cx="6178246" cy="2832625"/>
          </a:xfrm>
          <a:prstGeom prst="rect">
            <a:avLst/>
          </a:prstGeom>
        </p:spPr>
      </p:pic>
    </p:spTree>
    <p:extLst>
      <p:ext uri="{BB962C8B-B14F-4D97-AF65-F5344CB8AC3E}">
        <p14:creationId xmlns:p14="http://schemas.microsoft.com/office/powerpoint/2010/main" val="27053992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4B40A3-2D80-4CDB-9ACD-CADB874A0C7A}"/>
              </a:ext>
            </a:extLst>
          </p:cNvPr>
          <p:cNvSpPr txBox="1">
            <a:spLocks noChangeArrowheads="1"/>
          </p:cNvSpPr>
          <p:nvPr/>
        </p:nvSpPr>
        <p:spPr>
          <a:xfrm>
            <a:off x="202640" y="173563"/>
            <a:ext cx="10748387" cy="782676"/>
          </a:xfrm>
          <a:prstGeom prst="rect">
            <a:avLst/>
          </a:prstGeom>
          <a:effectLst>
            <a:outerShdw blurRad="50800" dist="50800" dir="5400000" algn="ctr" rotWithShape="0">
              <a:schemeClr val="tx1"/>
            </a:outerShdw>
          </a:effectLst>
        </p:spPr>
        <p:txBody>
          <a:bodyPr/>
          <a:lstStyle>
            <a:lvl1pPr algn="l" rtl="0" fontAlgn="base">
              <a:spcBef>
                <a:spcPct val="0"/>
              </a:spcBef>
              <a:spcAft>
                <a:spcPct val="0"/>
              </a:spcAft>
              <a:defRPr sz="2800">
                <a:solidFill>
                  <a:schemeClr val="bg1"/>
                </a:solidFill>
                <a:latin typeface="+mj-lt"/>
                <a:ea typeface="+mj-ea"/>
                <a:cs typeface="+mj-cs"/>
              </a:defRPr>
            </a:lvl1pPr>
            <a:lvl2pPr algn="l" rtl="0" fontAlgn="base">
              <a:spcBef>
                <a:spcPct val="0"/>
              </a:spcBef>
              <a:spcAft>
                <a:spcPct val="0"/>
              </a:spcAft>
              <a:defRPr sz="2800">
                <a:solidFill>
                  <a:schemeClr val="bg1"/>
                </a:solidFill>
                <a:latin typeface="Trebuchet MS" pitchFamily="34" charset="0"/>
              </a:defRPr>
            </a:lvl2pPr>
            <a:lvl3pPr algn="l" rtl="0" fontAlgn="base">
              <a:spcBef>
                <a:spcPct val="0"/>
              </a:spcBef>
              <a:spcAft>
                <a:spcPct val="0"/>
              </a:spcAft>
              <a:defRPr sz="2800">
                <a:solidFill>
                  <a:schemeClr val="bg1"/>
                </a:solidFill>
                <a:latin typeface="Trebuchet MS" pitchFamily="34" charset="0"/>
              </a:defRPr>
            </a:lvl3pPr>
            <a:lvl4pPr algn="l" rtl="0" fontAlgn="base">
              <a:spcBef>
                <a:spcPct val="0"/>
              </a:spcBef>
              <a:spcAft>
                <a:spcPct val="0"/>
              </a:spcAft>
              <a:defRPr sz="2800">
                <a:solidFill>
                  <a:schemeClr val="bg1"/>
                </a:solidFill>
                <a:latin typeface="Trebuchet MS" pitchFamily="34" charset="0"/>
              </a:defRPr>
            </a:lvl4pPr>
            <a:lvl5pPr algn="l" rtl="0" fontAlgn="base">
              <a:spcBef>
                <a:spcPct val="0"/>
              </a:spcBef>
              <a:spcAft>
                <a:spcPct val="0"/>
              </a:spcAft>
              <a:defRPr sz="2800">
                <a:solidFill>
                  <a:schemeClr val="bg1"/>
                </a:solidFill>
                <a:latin typeface="Trebuchet MS" pitchFamily="34" charset="0"/>
              </a:defRPr>
            </a:lvl5pPr>
            <a:lvl6pPr marL="457200" algn="l" rtl="0" fontAlgn="base">
              <a:spcBef>
                <a:spcPct val="0"/>
              </a:spcBef>
              <a:spcAft>
                <a:spcPct val="0"/>
              </a:spcAft>
              <a:defRPr sz="2800">
                <a:solidFill>
                  <a:schemeClr val="bg1"/>
                </a:solidFill>
                <a:latin typeface="Trebuchet MS" pitchFamily="34" charset="0"/>
              </a:defRPr>
            </a:lvl6pPr>
            <a:lvl7pPr marL="914400" algn="l" rtl="0" fontAlgn="base">
              <a:spcBef>
                <a:spcPct val="0"/>
              </a:spcBef>
              <a:spcAft>
                <a:spcPct val="0"/>
              </a:spcAft>
              <a:defRPr sz="2800">
                <a:solidFill>
                  <a:schemeClr val="bg1"/>
                </a:solidFill>
                <a:latin typeface="Trebuchet MS" pitchFamily="34" charset="0"/>
              </a:defRPr>
            </a:lvl7pPr>
            <a:lvl8pPr marL="1371600" algn="l" rtl="0" fontAlgn="base">
              <a:spcBef>
                <a:spcPct val="0"/>
              </a:spcBef>
              <a:spcAft>
                <a:spcPct val="0"/>
              </a:spcAft>
              <a:defRPr sz="2800">
                <a:solidFill>
                  <a:schemeClr val="bg1"/>
                </a:solidFill>
                <a:latin typeface="Trebuchet MS" pitchFamily="34" charset="0"/>
              </a:defRPr>
            </a:lvl8pPr>
            <a:lvl9pPr marL="1828800" algn="l" rtl="0" fontAlgn="base">
              <a:spcBef>
                <a:spcPct val="0"/>
              </a:spcBef>
              <a:spcAft>
                <a:spcPct val="0"/>
              </a:spcAft>
              <a:defRPr sz="2800">
                <a:solidFill>
                  <a:schemeClr val="bg1"/>
                </a:solidFill>
                <a:latin typeface="Trebuchet MS"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800" dirty="0">
                <a:solidFill>
                  <a:srgbClr val="FFFFFF"/>
                </a:solidFill>
                <a:latin typeface="Calibri" panose="020F0502020204030204" pitchFamily="34" charset="0"/>
                <a:cs typeface="Calibri" panose="020F0502020204030204" pitchFamily="34" charset="0"/>
              </a:rPr>
              <a:t>Key Recommendations</a:t>
            </a:r>
            <a:endParaRPr kumimoji="0" lang="en-US" sz="4800" b="1" i="0" u="none" strike="noStrike" kern="1200" cap="none" spc="0" normalizeH="0" baseline="0" noProof="0" dirty="0">
              <a:ln w="19050">
                <a:solidFill>
                  <a:srgbClr val="1F497D">
                    <a:tint val="1000"/>
                  </a:srgbClr>
                </a:solidFill>
                <a:prstDash val="solid"/>
              </a:ln>
              <a:solidFill>
                <a:prstClr val="white"/>
              </a:solidFill>
              <a:effectLst>
                <a:outerShdw blurRad="50000" dist="50800" dir="7500000" algn="tl">
                  <a:srgbClr val="000000">
                    <a:shade val="5000"/>
                    <a:alpha val="35000"/>
                  </a:srgbClr>
                </a:outerShdw>
              </a:effectLst>
              <a:uLnTx/>
              <a:uFillTx/>
              <a:latin typeface="Trebuchet MS" panose="020B0603020202020204" pitchFamily="34" charset="0"/>
              <a:ea typeface="+mj-ea"/>
              <a:cs typeface="+mj-cs"/>
            </a:endParaRPr>
          </a:p>
        </p:txBody>
      </p:sp>
      <p:sp>
        <p:nvSpPr>
          <p:cNvPr id="3" name="TextBox 2">
            <a:extLst>
              <a:ext uri="{FF2B5EF4-FFF2-40B4-BE49-F238E27FC236}">
                <a16:creationId xmlns:a16="http://schemas.microsoft.com/office/drawing/2014/main" id="{C058A21C-AB62-446E-9A40-215088E8CE91}"/>
              </a:ext>
            </a:extLst>
          </p:cNvPr>
          <p:cNvSpPr txBox="1"/>
          <p:nvPr/>
        </p:nvSpPr>
        <p:spPr>
          <a:xfrm>
            <a:off x="0" y="1268964"/>
            <a:ext cx="12192000" cy="6324808"/>
          </a:xfrm>
          <a:prstGeom prst="rect">
            <a:avLst/>
          </a:prstGeom>
          <a:solidFill>
            <a:srgbClr val="003860"/>
          </a:solidFill>
        </p:spPr>
        <p:txBody>
          <a:bodyPr wrap="square" rtlCol="0">
            <a:spAutoFit/>
          </a:bodyPr>
          <a:lstStyle/>
          <a:p>
            <a:pPr algn="l"/>
            <a:r>
              <a:rPr lang="en-US" b="1" dirty="0">
                <a:solidFill>
                  <a:srgbClr val="FFC000"/>
                </a:solidFill>
              </a:rPr>
              <a:t>1: ADDING A FULL TIME ELECTRIC VEHICLE PROGRAM MANAGER</a:t>
            </a:r>
          </a:p>
          <a:p>
            <a:pPr marL="625475" indent="-165100" algn="l">
              <a:buFont typeface="Arial" panose="020B0604020202020204" pitchFamily="34" charset="0"/>
              <a:buChar char="•"/>
            </a:pPr>
            <a:r>
              <a:rPr lang="en-US" u="sng" dirty="0">
                <a:solidFill>
                  <a:schemeClr val="bg1"/>
                </a:solidFill>
              </a:rPr>
              <a:t>Staff Recommendation:</a:t>
            </a:r>
            <a:r>
              <a:rPr lang="en-US" dirty="0">
                <a:solidFill>
                  <a:schemeClr val="bg1"/>
                </a:solidFill>
              </a:rPr>
              <a:t>  Now included in the proposed 2023-2024 budget</a:t>
            </a:r>
          </a:p>
          <a:p>
            <a:pPr marL="460375" algn="l"/>
            <a:endParaRPr lang="en-US" sz="1800" dirty="0">
              <a:solidFill>
                <a:schemeClr val="bg1"/>
              </a:solidFill>
            </a:endParaRPr>
          </a:p>
          <a:p>
            <a:pPr algn="l"/>
            <a:r>
              <a:rPr lang="en-US" b="1" dirty="0">
                <a:solidFill>
                  <a:srgbClr val="FFC000"/>
                </a:solidFill>
              </a:rPr>
              <a:t>2: </a:t>
            </a:r>
            <a:r>
              <a:rPr lang="en-US" dirty="0">
                <a:solidFill>
                  <a:srgbClr val="FFC000"/>
                </a:solidFill>
              </a:rPr>
              <a:t>LAUNCH A ROBUST EDUCATION &amp; AWARENESS CAMPAIGN</a:t>
            </a:r>
          </a:p>
          <a:p>
            <a:pPr marL="746125" indent="-285750" algn="l">
              <a:buFont typeface="Arial" panose="020B0604020202020204" pitchFamily="34" charset="0"/>
              <a:buChar char="•"/>
            </a:pPr>
            <a:r>
              <a:rPr lang="en-US" u="sng" dirty="0">
                <a:solidFill>
                  <a:schemeClr val="bg1"/>
                </a:solidFill>
              </a:rPr>
              <a:t>Staff Recommendation:</a:t>
            </a:r>
            <a:r>
              <a:rPr lang="en-US" dirty="0">
                <a:solidFill>
                  <a:schemeClr val="bg1"/>
                </a:solidFill>
              </a:rPr>
              <a:t>  Coordinate this campaign through the City’s EV Program Manager</a:t>
            </a:r>
          </a:p>
          <a:p>
            <a:pPr marL="460375" algn="l"/>
            <a:endParaRPr lang="en-US" sz="1800" dirty="0">
              <a:solidFill>
                <a:schemeClr val="bg1"/>
              </a:solidFill>
            </a:endParaRPr>
          </a:p>
          <a:p>
            <a:pPr algn="l"/>
            <a:r>
              <a:rPr lang="en-US" b="1" dirty="0">
                <a:solidFill>
                  <a:srgbClr val="FFC000"/>
                </a:solidFill>
              </a:rPr>
              <a:t>3: </a:t>
            </a:r>
            <a:r>
              <a:rPr lang="en-US" dirty="0">
                <a:solidFill>
                  <a:srgbClr val="FFC000"/>
                </a:solidFill>
              </a:rPr>
              <a:t>CONDUCT LISTENING SESSIONS IN UNDERSERVED COMMUNITIES AND LAUNCH A MOBILITY PILOT</a:t>
            </a:r>
          </a:p>
          <a:p>
            <a:pPr marL="746125" indent="-285750" algn="l">
              <a:buFont typeface="Arial" panose="020B0604020202020204" pitchFamily="34" charset="0"/>
              <a:buChar char="•"/>
            </a:pPr>
            <a:r>
              <a:rPr lang="en-US" u="sng" dirty="0">
                <a:solidFill>
                  <a:schemeClr val="bg1"/>
                </a:solidFill>
              </a:rPr>
              <a:t>Staff Recommendation:</a:t>
            </a:r>
            <a:r>
              <a:rPr lang="en-US" dirty="0">
                <a:solidFill>
                  <a:schemeClr val="bg1"/>
                </a:solidFill>
              </a:rPr>
              <a:t> </a:t>
            </a:r>
            <a:r>
              <a:rPr lang="en-US" dirty="0">
                <a:solidFill>
                  <a:schemeClr val="bg1"/>
                </a:solidFill>
                <a:effectLst/>
                <a:latin typeface="+mj-lt"/>
                <a:ea typeface="Calibri" panose="020F0502020204030204" pitchFamily="34" charset="0"/>
              </a:rPr>
              <a:t>The City will be hiring an AmeriCorps Vista starting this summer. Specific mobility solutions will depend on community input but could be met through potential City programs such as cool corridors, bike/scooter share, and a low-income carshare program. </a:t>
            </a:r>
          </a:p>
          <a:p>
            <a:pPr marL="460375" algn="l"/>
            <a:endParaRPr lang="en-US" dirty="0">
              <a:solidFill>
                <a:schemeClr val="bg1"/>
              </a:solidFill>
              <a:effectLst/>
              <a:latin typeface="+mj-lt"/>
              <a:ea typeface="Calibri" panose="020F0502020204030204" pitchFamily="34" charset="0"/>
            </a:endParaRPr>
          </a:p>
          <a:p>
            <a:pPr algn="l"/>
            <a:r>
              <a:rPr lang="en-US" dirty="0">
                <a:solidFill>
                  <a:srgbClr val="FFC000"/>
                </a:solidFill>
              </a:rPr>
              <a:t>4</a:t>
            </a:r>
            <a:r>
              <a:rPr lang="en-US" b="1" dirty="0">
                <a:solidFill>
                  <a:srgbClr val="FFC000"/>
                </a:solidFill>
              </a:rPr>
              <a:t>: </a:t>
            </a:r>
            <a:r>
              <a:rPr lang="en-US" dirty="0">
                <a:solidFill>
                  <a:srgbClr val="FFC000"/>
                </a:solidFill>
              </a:rPr>
              <a:t>EXPAND ACCESS TO PUBLIC EV CHARGING in line with Climate Action Plan Goals</a:t>
            </a:r>
          </a:p>
          <a:p>
            <a:pPr marL="746125" indent="-285750" algn="l">
              <a:buFont typeface="Arial" panose="020B0604020202020204" pitchFamily="34" charset="0"/>
              <a:buChar char="•"/>
            </a:pPr>
            <a:r>
              <a:rPr lang="en-US" u="sng" dirty="0">
                <a:solidFill>
                  <a:schemeClr val="bg1"/>
                </a:solidFill>
              </a:rPr>
              <a:t>Staff Recommendation:</a:t>
            </a:r>
            <a:r>
              <a:rPr lang="en-US" dirty="0">
                <a:solidFill>
                  <a:schemeClr val="bg1"/>
                </a:solidFill>
              </a:rPr>
              <a:t>  </a:t>
            </a:r>
            <a:r>
              <a:rPr lang="en-US" dirty="0">
                <a:solidFill>
                  <a:schemeClr val="bg1"/>
                </a:solidFill>
                <a:effectLst/>
                <a:latin typeface="+mn-lt"/>
                <a:ea typeface="Calibri" panose="020F0502020204030204" pitchFamily="34" charset="0"/>
              </a:rPr>
              <a:t>Apply for federal Infrastructure Bill Funding </a:t>
            </a:r>
            <a:endParaRPr lang="en-US" dirty="0">
              <a:solidFill>
                <a:schemeClr val="bg1"/>
              </a:solidFill>
              <a:latin typeface="+mn-lt"/>
            </a:endParaRPr>
          </a:p>
          <a:p>
            <a:pPr marL="746125" indent="-285750" algn="l">
              <a:buFont typeface="Arial" panose="020B0604020202020204" pitchFamily="34" charset="0"/>
              <a:buChar char="•"/>
            </a:pPr>
            <a:endParaRPr lang="en-US" dirty="0">
              <a:solidFill>
                <a:schemeClr val="bg1"/>
              </a:solidFill>
            </a:endParaRPr>
          </a:p>
          <a:p>
            <a:pPr marL="460375" algn="l"/>
            <a:endParaRPr lang="en-US" dirty="0">
              <a:solidFill>
                <a:schemeClr val="bg1"/>
              </a:solidFill>
            </a:endParaRPr>
          </a:p>
          <a:p>
            <a:pPr algn="l"/>
            <a:endParaRPr lang="en-US" sz="1800" dirty="0">
              <a:solidFill>
                <a:schemeClr val="bg1"/>
              </a:solidFill>
            </a:endParaRPr>
          </a:p>
        </p:txBody>
      </p:sp>
      <p:sp>
        <p:nvSpPr>
          <p:cNvPr id="7" name="TextBox 6">
            <a:extLst>
              <a:ext uri="{FF2B5EF4-FFF2-40B4-BE49-F238E27FC236}">
                <a16:creationId xmlns:a16="http://schemas.microsoft.com/office/drawing/2014/main" id="{7EE7C4F2-7C59-49F0-8DD2-ADE7584945F8}"/>
              </a:ext>
            </a:extLst>
          </p:cNvPr>
          <p:cNvSpPr txBox="1"/>
          <p:nvPr/>
        </p:nvSpPr>
        <p:spPr>
          <a:xfrm>
            <a:off x="6718981" y="528112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350154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4B40A3-2D80-4CDB-9ACD-CADB874A0C7A}"/>
              </a:ext>
            </a:extLst>
          </p:cNvPr>
          <p:cNvSpPr txBox="1">
            <a:spLocks noChangeArrowheads="1"/>
          </p:cNvSpPr>
          <p:nvPr/>
        </p:nvSpPr>
        <p:spPr>
          <a:xfrm>
            <a:off x="202640" y="173563"/>
            <a:ext cx="10748387" cy="782676"/>
          </a:xfrm>
          <a:prstGeom prst="rect">
            <a:avLst/>
          </a:prstGeom>
          <a:effectLst>
            <a:outerShdw blurRad="50800" dist="50800" dir="5400000" algn="ctr" rotWithShape="0">
              <a:schemeClr val="tx1"/>
            </a:outerShdw>
          </a:effectLst>
        </p:spPr>
        <p:txBody>
          <a:bodyPr/>
          <a:lstStyle>
            <a:lvl1pPr algn="l" rtl="0" fontAlgn="base">
              <a:spcBef>
                <a:spcPct val="0"/>
              </a:spcBef>
              <a:spcAft>
                <a:spcPct val="0"/>
              </a:spcAft>
              <a:defRPr sz="2800">
                <a:solidFill>
                  <a:schemeClr val="bg1"/>
                </a:solidFill>
                <a:latin typeface="+mj-lt"/>
                <a:ea typeface="+mj-ea"/>
                <a:cs typeface="+mj-cs"/>
              </a:defRPr>
            </a:lvl1pPr>
            <a:lvl2pPr algn="l" rtl="0" fontAlgn="base">
              <a:spcBef>
                <a:spcPct val="0"/>
              </a:spcBef>
              <a:spcAft>
                <a:spcPct val="0"/>
              </a:spcAft>
              <a:defRPr sz="2800">
                <a:solidFill>
                  <a:schemeClr val="bg1"/>
                </a:solidFill>
                <a:latin typeface="Trebuchet MS" pitchFamily="34" charset="0"/>
              </a:defRPr>
            </a:lvl2pPr>
            <a:lvl3pPr algn="l" rtl="0" fontAlgn="base">
              <a:spcBef>
                <a:spcPct val="0"/>
              </a:spcBef>
              <a:spcAft>
                <a:spcPct val="0"/>
              </a:spcAft>
              <a:defRPr sz="2800">
                <a:solidFill>
                  <a:schemeClr val="bg1"/>
                </a:solidFill>
                <a:latin typeface="Trebuchet MS" pitchFamily="34" charset="0"/>
              </a:defRPr>
            </a:lvl3pPr>
            <a:lvl4pPr algn="l" rtl="0" fontAlgn="base">
              <a:spcBef>
                <a:spcPct val="0"/>
              </a:spcBef>
              <a:spcAft>
                <a:spcPct val="0"/>
              </a:spcAft>
              <a:defRPr sz="2800">
                <a:solidFill>
                  <a:schemeClr val="bg1"/>
                </a:solidFill>
                <a:latin typeface="Trebuchet MS" pitchFamily="34" charset="0"/>
              </a:defRPr>
            </a:lvl4pPr>
            <a:lvl5pPr algn="l" rtl="0" fontAlgn="base">
              <a:spcBef>
                <a:spcPct val="0"/>
              </a:spcBef>
              <a:spcAft>
                <a:spcPct val="0"/>
              </a:spcAft>
              <a:defRPr sz="2800">
                <a:solidFill>
                  <a:schemeClr val="bg1"/>
                </a:solidFill>
                <a:latin typeface="Trebuchet MS" pitchFamily="34" charset="0"/>
              </a:defRPr>
            </a:lvl5pPr>
            <a:lvl6pPr marL="457200" algn="l" rtl="0" fontAlgn="base">
              <a:spcBef>
                <a:spcPct val="0"/>
              </a:spcBef>
              <a:spcAft>
                <a:spcPct val="0"/>
              </a:spcAft>
              <a:defRPr sz="2800">
                <a:solidFill>
                  <a:schemeClr val="bg1"/>
                </a:solidFill>
                <a:latin typeface="Trebuchet MS" pitchFamily="34" charset="0"/>
              </a:defRPr>
            </a:lvl6pPr>
            <a:lvl7pPr marL="914400" algn="l" rtl="0" fontAlgn="base">
              <a:spcBef>
                <a:spcPct val="0"/>
              </a:spcBef>
              <a:spcAft>
                <a:spcPct val="0"/>
              </a:spcAft>
              <a:defRPr sz="2800">
                <a:solidFill>
                  <a:schemeClr val="bg1"/>
                </a:solidFill>
                <a:latin typeface="Trebuchet MS" pitchFamily="34" charset="0"/>
              </a:defRPr>
            </a:lvl7pPr>
            <a:lvl8pPr marL="1371600" algn="l" rtl="0" fontAlgn="base">
              <a:spcBef>
                <a:spcPct val="0"/>
              </a:spcBef>
              <a:spcAft>
                <a:spcPct val="0"/>
              </a:spcAft>
              <a:defRPr sz="2800">
                <a:solidFill>
                  <a:schemeClr val="bg1"/>
                </a:solidFill>
                <a:latin typeface="Trebuchet MS" pitchFamily="34" charset="0"/>
              </a:defRPr>
            </a:lvl8pPr>
            <a:lvl9pPr marL="1828800" algn="l" rtl="0" fontAlgn="base">
              <a:spcBef>
                <a:spcPct val="0"/>
              </a:spcBef>
              <a:spcAft>
                <a:spcPct val="0"/>
              </a:spcAft>
              <a:defRPr sz="2800">
                <a:solidFill>
                  <a:schemeClr val="bg1"/>
                </a:solidFill>
                <a:latin typeface="Trebuchet MS"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800" dirty="0">
                <a:solidFill>
                  <a:srgbClr val="FFFFFF"/>
                </a:solidFill>
                <a:latin typeface="Calibri" panose="020F0502020204030204" pitchFamily="34" charset="0"/>
                <a:cs typeface="Calibri" panose="020F0502020204030204" pitchFamily="34" charset="0"/>
              </a:rPr>
              <a:t>Key Recommendations</a:t>
            </a:r>
            <a:endParaRPr kumimoji="0" lang="en-US" sz="4800" b="1" i="0" u="none" strike="noStrike" kern="1200" cap="none" spc="0" normalizeH="0" baseline="0" noProof="0" dirty="0">
              <a:ln w="19050">
                <a:solidFill>
                  <a:srgbClr val="1F497D">
                    <a:tint val="1000"/>
                  </a:srgbClr>
                </a:solidFill>
                <a:prstDash val="solid"/>
              </a:ln>
              <a:solidFill>
                <a:prstClr val="white"/>
              </a:solidFill>
              <a:effectLst>
                <a:outerShdw blurRad="50000" dist="50800" dir="7500000" algn="tl">
                  <a:srgbClr val="000000">
                    <a:shade val="5000"/>
                    <a:alpha val="35000"/>
                  </a:srgbClr>
                </a:outerShdw>
              </a:effectLst>
              <a:uLnTx/>
              <a:uFillTx/>
              <a:latin typeface="Trebuchet MS" panose="020B0603020202020204" pitchFamily="34" charset="0"/>
              <a:ea typeface="+mj-ea"/>
              <a:cs typeface="+mj-cs"/>
            </a:endParaRPr>
          </a:p>
        </p:txBody>
      </p:sp>
      <p:sp>
        <p:nvSpPr>
          <p:cNvPr id="3" name="TextBox 2">
            <a:extLst>
              <a:ext uri="{FF2B5EF4-FFF2-40B4-BE49-F238E27FC236}">
                <a16:creationId xmlns:a16="http://schemas.microsoft.com/office/drawing/2014/main" id="{C058A21C-AB62-446E-9A40-215088E8CE91}"/>
              </a:ext>
            </a:extLst>
          </p:cNvPr>
          <p:cNvSpPr txBox="1"/>
          <p:nvPr/>
        </p:nvSpPr>
        <p:spPr>
          <a:xfrm>
            <a:off x="0" y="1268964"/>
            <a:ext cx="12192000" cy="5632311"/>
          </a:xfrm>
          <a:prstGeom prst="rect">
            <a:avLst/>
          </a:prstGeom>
          <a:solidFill>
            <a:srgbClr val="003860"/>
          </a:solidFill>
        </p:spPr>
        <p:txBody>
          <a:bodyPr wrap="square" rtlCol="0">
            <a:spAutoFit/>
          </a:bodyPr>
          <a:lstStyle/>
          <a:p>
            <a:pPr algn="l"/>
            <a:r>
              <a:rPr lang="en-US" dirty="0">
                <a:solidFill>
                  <a:srgbClr val="FFC000"/>
                </a:solidFill>
              </a:rPr>
              <a:t>5</a:t>
            </a:r>
            <a:r>
              <a:rPr lang="en-US" b="1" dirty="0">
                <a:solidFill>
                  <a:srgbClr val="FFC000"/>
                </a:solidFill>
              </a:rPr>
              <a:t>: ADD 200 ELECTRIC VEHICLES TO THE CITY FLEET BY 2030 in line with the Climate Action Plan Goals</a:t>
            </a:r>
          </a:p>
          <a:p>
            <a:pPr marL="625475" indent="-165100" algn="l">
              <a:buFont typeface="Arial" panose="020B0604020202020204" pitchFamily="34" charset="0"/>
              <a:buChar char="•"/>
            </a:pPr>
            <a:r>
              <a:rPr lang="en-US" u="sng" dirty="0">
                <a:solidFill>
                  <a:schemeClr val="bg1"/>
                </a:solidFill>
              </a:rPr>
              <a:t>Staff Recommendation:</a:t>
            </a:r>
            <a:r>
              <a:rPr lang="en-US" dirty="0">
                <a:solidFill>
                  <a:schemeClr val="bg1"/>
                </a:solidFill>
              </a:rPr>
              <a:t>  </a:t>
            </a:r>
            <a:r>
              <a:rPr lang="en-US" sz="1800" dirty="0">
                <a:solidFill>
                  <a:schemeClr val="bg1"/>
                </a:solidFill>
                <a:effectLst/>
                <a:latin typeface="+mn-lt"/>
                <a:ea typeface="Calibri" panose="020F0502020204030204" pitchFamily="34" charset="0"/>
              </a:rPr>
              <a:t>Include EVs as part of the fleet replacement cycle provided, they meet business needs and are cost-competitive—i.e., will result in fuel and maintenance savings</a:t>
            </a:r>
          </a:p>
          <a:p>
            <a:pPr marL="460375" algn="l"/>
            <a:endParaRPr lang="en-US" sz="1800" dirty="0">
              <a:solidFill>
                <a:schemeClr val="bg1"/>
              </a:solidFill>
              <a:latin typeface="+mn-lt"/>
            </a:endParaRPr>
          </a:p>
          <a:p>
            <a:pPr algn="l"/>
            <a:r>
              <a:rPr lang="en-US" dirty="0">
                <a:solidFill>
                  <a:srgbClr val="FFC000"/>
                </a:solidFill>
              </a:rPr>
              <a:t>6</a:t>
            </a:r>
            <a:r>
              <a:rPr lang="en-US" b="1" dirty="0">
                <a:solidFill>
                  <a:srgbClr val="FFC000"/>
                </a:solidFill>
              </a:rPr>
              <a:t>: PILOT THE ELECTRIFICATION OF HEAVY-DUTY VEHICLES IN THE CITY FLEET</a:t>
            </a:r>
            <a:endParaRPr lang="en-US" dirty="0">
              <a:solidFill>
                <a:srgbClr val="FFC000"/>
              </a:solidFill>
            </a:endParaRPr>
          </a:p>
          <a:p>
            <a:pPr marL="746125" indent="-285750" algn="l">
              <a:buFont typeface="Arial" panose="020B0604020202020204" pitchFamily="34" charset="0"/>
              <a:buChar char="•"/>
            </a:pPr>
            <a:r>
              <a:rPr lang="en-US" u="sng" dirty="0">
                <a:solidFill>
                  <a:schemeClr val="bg1"/>
                </a:solidFill>
              </a:rPr>
              <a:t>Staff Recommendation:</a:t>
            </a:r>
            <a:r>
              <a:rPr lang="en-US" dirty="0">
                <a:solidFill>
                  <a:schemeClr val="bg1"/>
                </a:solidFill>
              </a:rPr>
              <a:t>  </a:t>
            </a:r>
            <a:r>
              <a:rPr lang="en-US" sz="1800" dirty="0">
                <a:solidFill>
                  <a:schemeClr val="bg1"/>
                </a:solidFill>
                <a:effectLst/>
                <a:latin typeface="+mn-lt"/>
                <a:ea typeface="Calibri" panose="020F0502020204030204" pitchFamily="34" charset="0"/>
                <a:cs typeface="Times New Roman" panose="02020603050405020304" pitchFamily="18" charset="0"/>
              </a:rPr>
              <a:t>Utilize federal funding opportunities to pilot solutions</a:t>
            </a:r>
          </a:p>
          <a:p>
            <a:pPr marL="460375" algn="l"/>
            <a:endParaRPr lang="en-US" sz="1800" dirty="0">
              <a:solidFill>
                <a:schemeClr val="bg1"/>
              </a:solidFill>
            </a:endParaRPr>
          </a:p>
          <a:p>
            <a:pPr algn="l"/>
            <a:r>
              <a:rPr lang="en-US" dirty="0">
                <a:solidFill>
                  <a:srgbClr val="FFC000"/>
                </a:solidFill>
              </a:rPr>
              <a:t>7</a:t>
            </a:r>
            <a:r>
              <a:rPr lang="en-US" b="1" dirty="0">
                <a:solidFill>
                  <a:srgbClr val="FFC000"/>
                </a:solidFill>
              </a:rPr>
              <a:t>: </a:t>
            </a:r>
            <a:r>
              <a:rPr lang="en-US" dirty="0">
                <a:solidFill>
                  <a:srgbClr val="FFC000"/>
                </a:solidFill>
              </a:rPr>
              <a:t>CONDUCT A CITYWIDE EV INFRASTRUCTURE ANALYSIS TO DETERMINE INFRASTRUCTURE NEEDS</a:t>
            </a:r>
          </a:p>
          <a:p>
            <a:pPr marL="746125" indent="-285750" algn="l">
              <a:buFont typeface="Arial" panose="020B0604020202020204" pitchFamily="34" charset="0"/>
              <a:buChar char="•"/>
            </a:pPr>
            <a:r>
              <a:rPr lang="en-US" u="sng" dirty="0">
                <a:solidFill>
                  <a:schemeClr val="bg1"/>
                </a:solidFill>
              </a:rPr>
              <a:t>Staff Recommendation:</a:t>
            </a:r>
            <a:r>
              <a:rPr lang="en-US" dirty="0">
                <a:solidFill>
                  <a:schemeClr val="bg1"/>
                </a:solidFill>
              </a:rPr>
              <a:t> </a:t>
            </a:r>
            <a:r>
              <a:rPr lang="en-US" dirty="0">
                <a:solidFill>
                  <a:schemeClr val="bg1"/>
                </a:solidFill>
                <a:latin typeface="+mj-lt"/>
              </a:rPr>
              <a:t>Now included in the proposed 2023-2024 budget</a:t>
            </a:r>
            <a:endParaRPr lang="en-US" dirty="0">
              <a:solidFill>
                <a:schemeClr val="bg1"/>
              </a:solidFill>
              <a:effectLst/>
              <a:latin typeface="+mj-lt"/>
              <a:ea typeface="Calibri" panose="020F0502020204030204" pitchFamily="34" charset="0"/>
            </a:endParaRPr>
          </a:p>
          <a:p>
            <a:pPr marL="460375" algn="l"/>
            <a:endParaRPr lang="en-US" dirty="0">
              <a:solidFill>
                <a:schemeClr val="bg1"/>
              </a:solidFill>
            </a:endParaRPr>
          </a:p>
          <a:p>
            <a:pPr marL="460375" algn="l"/>
            <a:endParaRPr lang="en-US" dirty="0">
              <a:solidFill>
                <a:schemeClr val="bg1"/>
              </a:solidFill>
            </a:endParaRPr>
          </a:p>
          <a:p>
            <a:pPr marL="460375" algn="l"/>
            <a:endParaRPr lang="en-US" dirty="0">
              <a:solidFill>
                <a:schemeClr val="bg1"/>
              </a:solidFill>
            </a:endParaRPr>
          </a:p>
          <a:p>
            <a:pPr marL="460375" algn="l"/>
            <a:endParaRPr lang="en-US" dirty="0">
              <a:solidFill>
                <a:schemeClr val="bg1"/>
              </a:solidFill>
            </a:endParaRPr>
          </a:p>
          <a:p>
            <a:pPr algn="l"/>
            <a:endParaRPr lang="en-US" sz="1800" dirty="0">
              <a:solidFill>
                <a:schemeClr val="bg1"/>
              </a:solidFill>
            </a:endParaRPr>
          </a:p>
        </p:txBody>
      </p:sp>
      <p:sp>
        <p:nvSpPr>
          <p:cNvPr id="7" name="TextBox 6">
            <a:extLst>
              <a:ext uri="{FF2B5EF4-FFF2-40B4-BE49-F238E27FC236}">
                <a16:creationId xmlns:a16="http://schemas.microsoft.com/office/drawing/2014/main" id="{7EE7C4F2-7C59-49F0-8DD2-ADE7584945F8}"/>
              </a:ext>
            </a:extLst>
          </p:cNvPr>
          <p:cNvSpPr txBox="1"/>
          <p:nvPr/>
        </p:nvSpPr>
        <p:spPr>
          <a:xfrm>
            <a:off x="6718981" y="528112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170173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4B40A3-2D80-4CDB-9ACD-CADB874A0C7A}"/>
              </a:ext>
            </a:extLst>
          </p:cNvPr>
          <p:cNvSpPr txBox="1">
            <a:spLocks noChangeArrowheads="1"/>
          </p:cNvSpPr>
          <p:nvPr/>
        </p:nvSpPr>
        <p:spPr>
          <a:xfrm>
            <a:off x="474784" y="173563"/>
            <a:ext cx="8949134" cy="782676"/>
          </a:xfrm>
          <a:prstGeom prst="rect">
            <a:avLst/>
          </a:prstGeom>
          <a:effectLst>
            <a:outerShdw blurRad="50800" dist="50800" dir="5400000" algn="ctr" rotWithShape="0">
              <a:schemeClr val="tx1"/>
            </a:outerShdw>
          </a:effectLst>
        </p:spPr>
        <p:txBody>
          <a:bodyPr/>
          <a:lstStyle>
            <a:lvl1pPr algn="l" rtl="0" fontAlgn="base">
              <a:spcBef>
                <a:spcPct val="0"/>
              </a:spcBef>
              <a:spcAft>
                <a:spcPct val="0"/>
              </a:spcAft>
              <a:defRPr sz="2800">
                <a:solidFill>
                  <a:schemeClr val="bg1"/>
                </a:solidFill>
                <a:latin typeface="+mj-lt"/>
                <a:ea typeface="+mj-ea"/>
                <a:cs typeface="+mj-cs"/>
              </a:defRPr>
            </a:lvl1pPr>
            <a:lvl2pPr algn="l" rtl="0" fontAlgn="base">
              <a:spcBef>
                <a:spcPct val="0"/>
              </a:spcBef>
              <a:spcAft>
                <a:spcPct val="0"/>
              </a:spcAft>
              <a:defRPr sz="2800">
                <a:solidFill>
                  <a:schemeClr val="bg1"/>
                </a:solidFill>
                <a:latin typeface="Trebuchet MS" pitchFamily="34" charset="0"/>
              </a:defRPr>
            </a:lvl2pPr>
            <a:lvl3pPr algn="l" rtl="0" fontAlgn="base">
              <a:spcBef>
                <a:spcPct val="0"/>
              </a:spcBef>
              <a:spcAft>
                <a:spcPct val="0"/>
              </a:spcAft>
              <a:defRPr sz="2800">
                <a:solidFill>
                  <a:schemeClr val="bg1"/>
                </a:solidFill>
                <a:latin typeface="Trebuchet MS" pitchFamily="34" charset="0"/>
              </a:defRPr>
            </a:lvl3pPr>
            <a:lvl4pPr algn="l" rtl="0" fontAlgn="base">
              <a:spcBef>
                <a:spcPct val="0"/>
              </a:spcBef>
              <a:spcAft>
                <a:spcPct val="0"/>
              </a:spcAft>
              <a:defRPr sz="2800">
                <a:solidFill>
                  <a:schemeClr val="bg1"/>
                </a:solidFill>
                <a:latin typeface="Trebuchet MS" pitchFamily="34" charset="0"/>
              </a:defRPr>
            </a:lvl4pPr>
            <a:lvl5pPr algn="l" rtl="0" fontAlgn="base">
              <a:spcBef>
                <a:spcPct val="0"/>
              </a:spcBef>
              <a:spcAft>
                <a:spcPct val="0"/>
              </a:spcAft>
              <a:defRPr sz="2800">
                <a:solidFill>
                  <a:schemeClr val="bg1"/>
                </a:solidFill>
                <a:latin typeface="Trebuchet MS" pitchFamily="34" charset="0"/>
              </a:defRPr>
            </a:lvl5pPr>
            <a:lvl6pPr marL="457200" algn="l" rtl="0" fontAlgn="base">
              <a:spcBef>
                <a:spcPct val="0"/>
              </a:spcBef>
              <a:spcAft>
                <a:spcPct val="0"/>
              </a:spcAft>
              <a:defRPr sz="2800">
                <a:solidFill>
                  <a:schemeClr val="bg1"/>
                </a:solidFill>
                <a:latin typeface="Trebuchet MS" pitchFamily="34" charset="0"/>
              </a:defRPr>
            </a:lvl6pPr>
            <a:lvl7pPr marL="914400" algn="l" rtl="0" fontAlgn="base">
              <a:spcBef>
                <a:spcPct val="0"/>
              </a:spcBef>
              <a:spcAft>
                <a:spcPct val="0"/>
              </a:spcAft>
              <a:defRPr sz="2800">
                <a:solidFill>
                  <a:schemeClr val="bg1"/>
                </a:solidFill>
                <a:latin typeface="Trebuchet MS" pitchFamily="34" charset="0"/>
              </a:defRPr>
            </a:lvl7pPr>
            <a:lvl8pPr marL="1371600" algn="l" rtl="0" fontAlgn="base">
              <a:spcBef>
                <a:spcPct val="0"/>
              </a:spcBef>
              <a:spcAft>
                <a:spcPct val="0"/>
              </a:spcAft>
              <a:defRPr sz="2800">
                <a:solidFill>
                  <a:schemeClr val="bg1"/>
                </a:solidFill>
                <a:latin typeface="Trebuchet MS" pitchFamily="34" charset="0"/>
              </a:defRPr>
            </a:lvl8pPr>
            <a:lvl9pPr marL="1828800" algn="l" rtl="0" fontAlgn="base">
              <a:spcBef>
                <a:spcPct val="0"/>
              </a:spcBef>
              <a:spcAft>
                <a:spcPct val="0"/>
              </a:spcAft>
              <a:defRPr sz="2800">
                <a:solidFill>
                  <a:schemeClr val="bg1"/>
                </a:solidFill>
                <a:latin typeface="Trebuchet MS"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800" dirty="0">
                <a:solidFill>
                  <a:srgbClr val="FFFFFF"/>
                </a:solidFill>
                <a:latin typeface="Calibri" panose="020F0502020204030204" pitchFamily="34" charset="0"/>
                <a:cs typeface="Calibri" panose="020F0502020204030204" pitchFamily="34" charset="0"/>
              </a:rPr>
              <a:t>Other Recommendations</a:t>
            </a:r>
            <a:endParaRPr kumimoji="0" lang="en-US" sz="4800" b="1" i="0" u="none" strike="noStrike" kern="1200" cap="none" spc="0" normalizeH="0" baseline="0" noProof="0" dirty="0">
              <a:ln w="19050">
                <a:solidFill>
                  <a:srgbClr val="1F497D">
                    <a:tint val="1000"/>
                  </a:srgbClr>
                </a:solidFill>
                <a:prstDash val="solid"/>
              </a:ln>
              <a:solidFill>
                <a:prstClr val="white"/>
              </a:solidFill>
              <a:effectLst>
                <a:outerShdw blurRad="50000" dist="50800" dir="7500000" algn="tl">
                  <a:srgbClr val="000000">
                    <a:shade val="5000"/>
                    <a:alpha val="35000"/>
                  </a:srgbClr>
                </a:outerShdw>
              </a:effectLst>
              <a:uLnTx/>
              <a:uFillTx/>
              <a:latin typeface="Trebuchet MS" panose="020B0603020202020204" pitchFamily="34" charset="0"/>
              <a:ea typeface="+mj-ea"/>
              <a:cs typeface="+mj-cs"/>
            </a:endParaRPr>
          </a:p>
        </p:txBody>
      </p:sp>
      <p:sp>
        <p:nvSpPr>
          <p:cNvPr id="3" name="TextBox 2">
            <a:extLst>
              <a:ext uri="{FF2B5EF4-FFF2-40B4-BE49-F238E27FC236}">
                <a16:creationId xmlns:a16="http://schemas.microsoft.com/office/drawing/2014/main" id="{C058A21C-AB62-446E-9A40-215088E8CE91}"/>
              </a:ext>
            </a:extLst>
          </p:cNvPr>
          <p:cNvSpPr txBox="1"/>
          <p:nvPr/>
        </p:nvSpPr>
        <p:spPr>
          <a:xfrm>
            <a:off x="0" y="1278294"/>
            <a:ext cx="12192000" cy="8032968"/>
          </a:xfrm>
          <a:prstGeom prst="rect">
            <a:avLst/>
          </a:prstGeom>
          <a:solidFill>
            <a:srgbClr val="003860"/>
          </a:solidFill>
        </p:spPr>
        <p:txBody>
          <a:bodyPr wrap="square" rtlCol="0">
            <a:spAutoFit/>
          </a:bodyPr>
          <a:lstStyle/>
          <a:p>
            <a:pPr marL="1203325" lvl="1" indent="-285750" algn="l">
              <a:buFont typeface="Arial" panose="020B0604020202020204" pitchFamily="34" charset="0"/>
              <a:buChar char="•"/>
            </a:pPr>
            <a:endParaRPr lang="en-US" sz="2400" i="1" dirty="0">
              <a:solidFill>
                <a:srgbClr val="92D050"/>
              </a:solidFill>
            </a:endParaRPr>
          </a:p>
          <a:p>
            <a:pPr marL="914400" lvl="1" indent="-285750" algn="l">
              <a:buFont typeface="Arial" panose="020B0604020202020204" pitchFamily="34" charset="0"/>
              <a:buChar char="•"/>
            </a:pPr>
            <a:r>
              <a:rPr lang="en-US" sz="2400" i="1" dirty="0">
                <a:solidFill>
                  <a:schemeClr val="bg1"/>
                </a:solidFill>
              </a:rPr>
              <a:t>Streamline permitting process for EV Charging Station Installations</a:t>
            </a:r>
          </a:p>
          <a:p>
            <a:pPr marL="914400" lvl="1" indent="-285750" algn="l">
              <a:buFont typeface="Arial" panose="020B0604020202020204" pitchFamily="34" charset="0"/>
              <a:buChar char="•"/>
            </a:pPr>
            <a:endParaRPr lang="en-US" sz="2400" i="1" dirty="0">
              <a:solidFill>
                <a:schemeClr val="bg1"/>
              </a:solidFill>
            </a:endParaRPr>
          </a:p>
          <a:p>
            <a:pPr marL="914400" lvl="1" indent="-285750" algn="l">
              <a:buFont typeface="Arial" panose="020B0604020202020204" pitchFamily="34" charset="0"/>
              <a:buChar char="•"/>
            </a:pPr>
            <a:r>
              <a:rPr lang="en-US" sz="2400" i="1" dirty="0">
                <a:solidFill>
                  <a:schemeClr val="bg1"/>
                </a:solidFill>
              </a:rPr>
              <a:t>Encourage businesses to promote employee and customer “daytime EV charging” to reduce impact on utility peak times (4pm – 7pm)</a:t>
            </a:r>
          </a:p>
          <a:p>
            <a:pPr marL="914400" lvl="1" indent="-285750" algn="l">
              <a:buFont typeface="Arial" panose="020B0604020202020204" pitchFamily="34" charset="0"/>
              <a:buChar char="•"/>
            </a:pPr>
            <a:endParaRPr lang="en-US" sz="2400" i="1" dirty="0">
              <a:solidFill>
                <a:schemeClr val="bg1"/>
              </a:solidFill>
            </a:endParaRPr>
          </a:p>
          <a:p>
            <a:pPr marL="914400" lvl="1" indent="-285750" algn="l">
              <a:buFont typeface="Arial" panose="020B0604020202020204" pitchFamily="34" charset="0"/>
              <a:buChar char="•"/>
            </a:pPr>
            <a:r>
              <a:rPr lang="en-US" sz="2400" i="1" dirty="0">
                <a:solidFill>
                  <a:schemeClr val="bg1"/>
                </a:solidFill>
              </a:rPr>
              <a:t>Develop draft EV-ready building codes for industry consultation</a:t>
            </a:r>
          </a:p>
          <a:p>
            <a:pPr marL="914400" lvl="1" indent="-285750" algn="l">
              <a:buFont typeface="Arial" panose="020B0604020202020204" pitchFamily="34" charset="0"/>
              <a:buChar char="•"/>
            </a:pPr>
            <a:endParaRPr lang="en-US" sz="2400" i="1" dirty="0">
              <a:solidFill>
                <a:schemeClr val="bg1"/>
              </a:solidFill>
            </a:endParaRPr>
          </a:p>
          <a:p>
            <a:pPr lvl="2" indent="-285750" algn="l">
              <a:buFont typeface="Arial" panose="020B0604020202020204" pitchFamily="34" charset="0"/>
              <a:buChar char="•"/>
            </a:pPr>
            <a:r>
              <a:rPr lang="en-US" sz="2400" i="1" dirty="0">
                <a:solidFill>
                  <a:schemeClr val="bg1"/>
                </a:solidFill>
              </a:rPr>
              <a:t>Support trades training for EV maintenance</a:t>
            </a:r>
          </a:p>
          <a:p>
            <a:pPr marL="1374775" lvl="2" algn="l"/>
            <a:endParaRPr lang="en-US" sz="2400" dirty="0">
              <a:solidFill>
                <a:schemeClr val="bg1"/>
              </a:solidFill>
            </a:endParaRPr>
          </a:p>
          <a:p>
            <a:pPr marL="1203325" lvl="1" indent="-285750" algn="l">
              <a:buFont typeface="Arial" panose="020B0604020202020204" pitchFamily="34" charset="0"/>
              <a:buChar char="•"/>
            </a:pPr>
            <a:endParaRPr lang="en-US" sz="2400" dirty="0">
              <a:solidFill>
                <a:srgbClr val="FFC000"/>
              </a:solidFill>
            </a:endParaRPr>
          </a:p>
          <a:p>
            <a:pPr marL="746125" indent="-285750" algn="l"/>
            <a:endParaRPr lang="en-US" sz="2400" dirty="0">
              <a:solidFill>
                <a:schemeClr val="bg1"/>
              </a:solidFill>
            </a:endParaRPr>
          </a:p>
          <a:p>
            <a:pPr marL="746125" indent="-285750" algn="l">
              <a:buFont typeface="Arial" panose="020B0604020202020204" pitchFamily="34" charset="0"/>
              <a:buChar char="•"/>
            </a:pPr>
            <a:endParaRPr lang="en-US" dirty="0">
              <a:solidFill>
                <a:schemeClr val="bg1"/>
              </a:solidFill>
            </a:endParaRPr>
          </a:p>
          <a:p>
            <a:pPr marL="746125" indent="-285750" algn="l">
              <a:buFont typeface="Arial" panose="020B0604020202020204" pitchFamily="34" charset="0"/>
              <a:buChar char="•"/>
            </a:pPr>
            <a:endParaRPr lang="en-US" dirty="0">
              <a:solidFill>
                <a:schemeClr val="bg1"/>
              </a:solidFill>
            </a:endParaRPr>
          </a:p>
          <a:p>
            <a:pPr marL="746125" indent="-285750" algn="l">
              <a:buFont typeface="Arial" panose="020B0604020202020204" pitchFamily="34" charset="0"/>
              <a:buChar char="•"/>
            </a:pPr>
            <a:endParaRPr lang="en-US" dirty="0">
              <a:solidFill>
                <a:schemeClr val="bg1"/>
              </a:solidFill>
            </a:endParaRPr>
          </a:p>
          <a:p>
            <a:pPr algn="l"/>
            <a:endParaRPr lang="en-US" dirty="0"/>
          </a:p>
        </p:txBody>
      </p:sp>
    </p:spTree>
    <p:extLst>
      <p:ext uri="{BB962C8B-B14F-4D97-AF65-F5344CB8AC3E}">
        <p14:creationId xmlns:p14="http://schemas.microsoft.com/office/powerpoint/2010/main" val="138431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4B40A3-2D80-4CDB-9ACD-CADB874A0C7A}"/>
              </a:ext>
            </a:extLst>
          </p:cNvPr>
          <p:cNvSpPr txBox="1">
            <a:spLocks noChangeArrowheads="1"/>
          </p:cNvSpPr>
          <p:nvPr/>
        </p:nvSpPr>
        <p:spPr>
          <a:xfrm>
            <a:off x="474784" y="173563"/>
            <a:ext cx="6728449" cy="782676"/>
          </a:xfrm>
          <a:prstGeom prst="rect">
            <a:avLst/>
          </a:prstGeom>
          <a:effectLst>
            <a:outerShdw blurRad="50800" dist="50800" dir="5400000" algn="ctr" rotWithShape="0">
              <a:schemeClr val="tx1"/>
            </a:outerShdw>
          </a:effectLst>
        </p:spPr>
        <p:txBody>
          <a:bodyPr/>
          <a:lstStyle>
            <a:lvl1pPr algn="l" rtl="0" fontAlgn="base">
              <a:spcBef>
                <a:spcPct val="0"/>
              </a:spcBef>
              <a:spcAft>
                <a:spcPct val="0"/>
              </a:spcAft>
              <a:defRPr sz="2800">
                <a:solidFill>
                  <a:schemeClr val="bg1"/>
                </a:solidFill>
                <a:latin typeface="+mj-lt"/>
                <a:ea typeface="+mj-ea"/>
                <a:cs typeface="+mj-cs"/>
              </a:defRPr>
            </a:lvl1pPr>
            <a:lvl2pPr algn="l" rtl="0" fontAlgn="base">
              <a:spcBef>
                <a:spcPct val="0"/>
              </a:spcBef>
              <a:spcAft>
                <a:spcPct val="0"/>
              </a:spcAft>
              <a:defRPr sz="2800">
                <a:solidFill>
                  <a:schemeClr val="bg1"/>
                </a:solidFill>
                <a:latin typeface="Trebuchet MS" pitchFamily="34" charset="0"/>
              </a:defRPr>
            </a:lvl2pPr>
            <a:lvl3pPr algn="l" rtl="0" fontAlgn="base">
              <a:spcBef>
                <a:spcPct val="0"/>
              </a:spcBef>
              <a:spcAft>
                <a:spcPct val="0"/>
              </a:spcAft>
              <a:defRPr sz="2800">
                <a:solidFill>
                  <a:schemeClr val="bg1"/>
                </a:solidFill>
                <a:latin typeface="Trebuchet MS" pitchFamily="34" charset="0"/>
              </a:defRPr>
            </a:lvl3pPr>
            <a:lvl4pPr algn="l" rtl="0" fontAlgn="base">
              <a:spcBef>
                <a:spcPct val="0"/>
              </a:spcBef>
              <a:spcAft>
                <a:spcPct val="0"/>
              </a:spcAft>
              <a:defRPr sz="2800">
                <a:solidFill>
                  <a:schemeClr val="bg1"/>
                </a:solidFill>
                <a:latin typeface="Trebuchet MS" pitchFamily="34" charset="0"/>
              </a:defRPr>
            </a:lvl4pPr>
            <a:lvl5pPr algn="l" rtl="0" fontAlgn="base">
              <a:spcBef>
                <a:spcPct val="0"/>
              </a:spcBef>
              <a:spcAft>
                <a:spcPct val="0"/>
              </a:spcAft>
              <a:defRPr sz="2800">
                <a:solidFill>
                  <a:schemeClr val="bg1"/>
                </a:solidFill>
                <a:latin typeface="Trebuchet MS" pitchFamily="34" charset="0"/>
              </a:defRPr>
            </a:lvl5pPr>
            <a:lvl6pPr marL="457200" algn="l" rtl="0" fontAlgn="base">
              <a:spcBef>
                <a:spcPct val="0"/>
              </a:spcBef>
              <a:spcAft>
                <a:spcPct val="0"/>
              </a:spcAft>
              <a:defRPr sz="2800">
                <a:solidFill>
                  <a:schemeClr val="bg1"/>
                </a:solidFill>
                <a:latin typeface="Trebuchet MS" pitchFamily="34" charset="0"/>
              </a:defRPr>
            </a:lvl6pPr>
            <a:lvl7pPr marL="914400" algn="l" rtl="0" fontAlgn="base">
              <a:spcBef>
                <a:spcPct val="0"/>
              </a:spcBef>
              <a:spcAft>
                <a:spcPct val="0"/>
              </a:spcAft>
              <a:defRPr sz="2800">
                <a:solidFill>
                  <a:schemeClr val="bg1"/>
                </a:solidFill>
                <a:latin typeface="Trebuchet MS" pitchFamily="34" charset="0"/>
              </a:defRPr>
            </a:lvl7pPr>
            <a:lvl8pPr marL="1371600" algn="l" rtl="0" fontAlgn="base">
              <a:spcBef>
                <a:spcPct val="0"/>
              </a:spcBef>
              <a:spcAft>
                <a:spcPct val="0"/>
              </a:spcAft>
              <a:defRPr sz="2800">
                <a:solidFill>
                  <a:schemeClr val="bg1"/>
                </a:solidFill>
                <a:latin typeface="Trebuchet MS" pitchFamily="34" charset="0"/>
              </a:defRPr>
            </a:lvl8pPr>
            <a:lvl9pPr marL="1828800" algn="l" rtl="0" fontAlgn="base">
              <a:spcBef>
                <a:spcPct val="0"/>
              </a:spcBef>
              <a:spcAft>
                <a:spcPct val="0"/>
              </a:spcAft>
              <a:defRPr sz="2800">
                <a:solidFill>
                  <a:schemeClr val="bg1"/>
                </a:solidFill>
                <a:latin typeface="Trebuchet MS"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800" dirty="0">
                <a:solidFill>
                  <a:srgbClr val="FFFFFF"/>
                </a:solidFill>
                <a:latin typeface="Calibri" panose="020F0502020204030204" pitchFamily="34" charset="0"/>
                <a:cs typeface="Calibri" panose="020F0502020204030204" pitchFamily="34" charset="0"/>
              </a:rPr>
              <a:t>Timeline</a:t>
            </a:r>
            <a:endParaRPr kumimoji="0" lang="en-US" sz="4800" b="1" i="0" u="none" strike="noStrike" kern="1200" cap="none" spc="0" normalizeH="0" baseline="0" noProof="0" dirty="0">
              <a:ln w="19050">
                <a:solidFill>
                  <a:srgbClr val="1F497D">
                    <a:tint val="1000"/>
                  </a:srgbClr>
                </a:solidFill>
                <a:prstDash val="solid"/>
              </a:ln>
              <a:solidFill>
                <a:prstClr val="white"/>
              </a:solidFill>
              <a:effectLst>
                <a:outerShdw blurRad="50000" dist="50800" dir="7500000" algn="tl">
                  <a:srgbClr val="000000">
                    <a:shade val="5000"/>
                    <a:alpha val="35000"/>
                  </a:srgbClr>
                </a:outerShdw>
              </a:effectLst>
              <a:uLnTx/>
              <a:uFillTx/>
              <a:latin typeface="Trebuchet MS" panose="020B0603020202020204" pitchFamily="34" charset="0"/>
              <a:ea typeface="+mj-ea"/>
              <a:cs typeface="+mj-cs"/>
            </a:endParaRPr>
          </a:p>
        </p:txBody>
      </p:sp>
      <p:sp>
        <p:nvSpPr>
          <p:cNvPr id="3" name="TextBox 2">
            <a:extLst>
              <a:ext uri="{FF2B5EF4-FFF2-40B4-BE49-F238E27FC236}">
                <a16:creationId xmlns:a16="http://schemas.microsoft.com/office/drawing/2014/main" id="{C058A21C-AB62-446E-9A40-215088E8CE91}"/>
              </a:ext>
            </a:extLst>
          </p:cNvPr>
          <p:cNvSpPr txBox="1"/>
          <p:nvPr/>
        </p:nvSpPr>
        <p:spPr>
          <a:xfrm>
            <a:off x="0" y="1278294"/>
            <a:ext cx="12192000" cy="5770811"/>
          </a:xfrm>
          <a:prstGeom prst="rect">
            <a:avLst/>
          </a:prstGeom>
          <a:solidFill>
            <a:srgbClr val="003860"/>
          </a:solidFill>
        </p:spPr>
        <p:txBody>
          <a:bodyPr wrap="square" rtlCol="0">
            <a:spAutoFit/>
          </a:bodyPr>
          <a:lstStyle/>
          <a:p>
            <a:pPr marL="746125" indent="-285750" algn="l">
              <a:buFont typeface="Arial" panose="020B0604020202020204" pitchFamily="34" charset="0"/>
              <a:buChar char="•"/>
            </a:pPr>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p>
        </p:txBody>
      </p:sp>
      <p:graphicFrame>
        <p:nvGraphicFramePr>
          <p:cNvPr id="4" name="Diagram 3">
            <a:extLst>
              <a:ext uri="{FF2B5EF4-FFF2-40B4-BE49-F238E27FC236}">
                <a16:creationId xmlns:a16="http://schemas.microsoft.com/office/drawing/2014/main" id="{A0D38B46-59EE-4D71-A304-7E309D844289}"/>
              </a:ext>
            </a:extLst>
          </p:cNvPr>
          <p:cNvGraphicFramePr/>
          <p:nvPr>
            <p:extLst>
              <p:ext uri="{D42A27DB-BD31-4B8C-83A1-F6EECF244321}">
                <p14:modId xmlns:p14="http://schemas.microsoft.com/office/powerpoint/2010/main" val="1793923443"/>
              </p:ext>
            </p:extLst>
          </p:nvPr>
        </p:nvGraphicFramePr>
        <p:xfrm>
          <a:off x="166874" y="1278294"/>
          <a:ext cx="1184162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C45DA3E9-B409-4BC7-9086-4173AEEAA6C0}"/>
              </a:ext>
            </a:extLst>
          </p:cNvPr>
          <p:cNvSpPr txBox="1"/>
          <p:nvPr/>
        </p:nvSpPr>
        <p:spPr>
          <a:xfrm>
            <a:off x="471195" y="4222251"/>
            <a:ext cx="2211356" cy="369332"/>
          </a:xfrm>
          <a:prstGeom prst="rect">
            <a:avLst/>
          </a:prstGeom>
          <a:noFill/>
        </p:spPr>
        <p:txBody>
          <a:bodyPr wrap="square" rtlCol="0">
            <a:spAutoFit/>
          </a:bodyPr>
          <a:lstStyle/>
          <a:p>
            <a:r>
              <a:rPr lang="en-US" dirty="0"/>
              <a:t>May 21 – June 13</a:t>
            </a:r>
          </a:p>
        </p:txBody>
      </p:sp>
      <p:sp>
        <p:nvSpPr>
          <p:cNvPr id="8" name="TextBox 7">
            <a:extLst>
              <a:ext uri="{FF2B5EF4-FFF2-40B4-BE49-F238E27FC236}">
                <a16:creationId xmlns:a16="http://schemas.microsoft.com/office/drawing/2014/main" id="{410A2E8C-A1CF-4FC4-8381-A3F5D2ABC8BB}"/>
              </a:ext>
            </a:extLst>
          </p:cNvPr>
          <p:cNvSpPr txBox="1"/>
          <p:nvPr/>
        </p:nvSpPr>
        <p:spPr>
          <a:xfrm>
            <a:off x="3287001" y="4213598"/>
            <a:ext cx="2040295" cy="369332"/>
          </a:xfrm>
          <a:prstGeom prst="rect">
            <a:avLst/>
          </a:prstGeom>
          <a:noFill/>
        </p:spPr>
        <p:txBody>
          <a:bodyPr wrap="square" rtlCol="0">
            <a:spAutoFit/>
          </a:bodyPr>
          <a:lstStyle/>
          <a:p>
            <a:r>
              <a:rPr lang="en-US" dirty="0"/>
              <a:t>June 15</a:t>
            </a:r>
          </a:p>
        </p:txBody>
      </p:sp>
      <p:sp>
        <p:nvSpPr>
          <p:cNvPr id="9" name="TextBox 8">
            <a:extLst>
              <a:ext uri="{FF2B5EF4-FFF2-40B4-BE49-F238E27FC236}">
                <a16:creationId xmlns:a16="http://schemas.microsoft.com/office/drawing/2014/main" id="{C5BEFD3C-3495-4387-92F2-ABBE48BDD4F8}"/>
              </a:ext>
            </a:extLst>
          </p:cNvPr>
          <p:cNvSpPr txBox="1"/>
          <p:nvPr/>
        </p:nvSpPr>
        <p:spPr>
          <a:xfrm>
            <a:off x="5802678" y="4209082"/>
            <a:ext cx="2609463" cy="369332"/>
          </a:xfrm>
          <a:prstGeom prst="rect">
            <a:avLst/>
          </a:prstGeom>
          <a:noFill/>
        </p:spPr>
        <p:txBody>
          <a:bodyPr wrap="square" rtlCol="0">
            <a:spAutoFit/>
          </a:bodyPr>
          <a:lstStyle/>
          <a:p>
            <a:r>
              <a:rPr lang="en-US" dirty="0"/>
              <a:t>June 15 </a:t>
            </a:r>
          </a:p>
        </p:txBody>
      </p:sp>
      <p:sp>
        <p:nvSpPr>
          <p:cNvPr id="10" name="TextBox 9">
            <a:extLst>
              <a:ext uri="{FF2B5EF4-FFF2-40B4-BE49-F238E27FC236}">
                <a16:creationId xmlns:a16="http://schemas.microsoft.com/office/drawing/2014/main" id="{881D0DA7-558C-4A7A-99AD-712724CE51A2}"/>
              </a:ext>
            </a:extLst>
          </p:cNvPr>
          <p:cNvSpPr txBox="1"/>
          <p:nvPr/>
        </p:nvSpPr>
        <p:spPr>
          <a:xfrm>
            <a:off x="9330612" y="4213598"/>
            <a:ext cx="1427584" cy="369332"/>
          </a:xfrm>
          <a:prstGeom prst="rect">
            <a:avLst/>
          </a:prstGeom>
          <a:noFill/>
        </p:spPr>
        <p:txBody>
          <a:bodyPr wrap="square" rtlCol="0">
            <a:spAutoFit/>
          </a:bodyPr>
          <a:lstStyle/>
          <a:p>
            <a:r>
              <a:rPr lang="en-US" dirty="0"/>
              <a:t>June 16</a:t>
            </a:r>
          </a:p>
        </p:txBody>
      </p:sp>
      <p:cxnSp>
        <p:nvCxnSpPr>
          <p:cNvPr id="12" name="Straight Connector 11">
            <a:extLst>
              <a:ext uri="{FF2B5EF4-FFF2-40B4-BE49-F238E27FC236}">
                <a16:creationId xmlns:a16="http://schemas.microsoft.com/office/drawing/2014/main" id="{D0A02A4A-7727-4F26-8351-8EBEAAD74F7F}"/>
              </a:ext>
            </a:extLst>
          </p:cNvPr>
          <p:cNvCxnSpPr/>
          <p:nvPr/>
        </p:nvCxnSpPr>
        <p:spPr bwMode="auto">
          <a:xfrm>
            <a:off x="1576873" y="2336846"/>
            <a:ext cx="0" cy="156335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2BAF5E7-CBF5-4E65-93AE-5ABF415F2922}"/>
              </a:ext>
            </a:extLst>
          </p:cNvPr>
          <p:cNvCxnSpPr/>
          <p:nvPr/>
        </p:nvCxnSpPr>
        <p:spPr bwMode="auto">
          <a:xfrm>
            <a:off x="4360506" y="2336846"/>
            <a:ext cx="0" cy="156335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F07C958-9975-45AB-8F97-4A2840670A76}"/>
              </a:ext>
            </a:extLst>
          </p:cNvPr>
          <p:cNvCxnSpPr>
            <a:cxnSpLocks/>
          </p:cNvCxnSpPr>
          <p:nvPr/>
        </p:nvCxnSpPr>
        <p:spPr bwMode="auto">
          <a:xfrm>
            <a:off x="7097477" y="2127122"/>
            <a:ext cx="0" cy="1773074"/>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32A54B3-4D7C-409C-848D-0130FE1CE20E}"/>
              </a:ext>
            </a:extLst>
          </p:cNvPr>
          <p:cNvCxnSpPr/>
          <p:nvPr/>
        </p:nvCxnSpPr>
        <p:spPr bwMode="auto">
          <a:xfrm>
            <a:off x="10025233" y="2336846"/>
            <a:ext cx="0" cy="156335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F47F3C2A-8342-4AA7-A061-AA8891BDAB15}"/>
              </a:ext>
            </a:extLst>
          </p:cNvPr>
          <p:cNvSpPr txBox="1"/>
          <p:nvPr/>
        </p:nvSpPr>
        <p:spPr>
          <a:xfrm>
            <a:off x="474784" y="1734708"/>
            <a:ext cx="2323321" cy="923330"/>
          </a:xfrm>
          <a:prstGeom prst="rect">
            <a:avLst/>
          </a:prstGeom>
          <a:solidFill>
            <a:srgbClr val="CBEFBB"/>
          </a:solidFill>
        </p:spPr>
        <p:txBody>
          <a:bodyPr wrap="square" rtlCol="0">
            <a:spAutoFit/>
          </a:bodyPr>
          <a:lstStyle/>
          <a:p>
            <a:r>
              <a:rPr lang="en-US" dirty="0"/>
              <a:t>Spanish Translation of TEAP</a:t>
            </a:r>
          </a:p>
        </p:txBody>
      </p:sp>
      <p:sp>
        <p:nvSpPr>
          <p:cNvPr id="19" name="TextBox 18">
            <a:extLst>
              <a:ext uri="{FF2B5EF4-FFF2-40B4-BE49-F238E27FC236}">
                <a16:creationId xmlns:a16="http://schemas.microsoft.com/office/drawing/2014/main" id="{9725A01F-EDBA-41DE-9B00-D933BB083171}"/>
              </a:ext>
            </a:extLst>
          </p:cNvPr>
          <p:cNvSpPr txBox="1"/>
          <p:nvPr/>
        </p:nvSpPr>
        <p:spPr>
          <a:xfrm>
            <a:off x="6087686" y="1758988"/>
            <a:ext cx="2323321" cy="646331"/>
          </a:xfrm>
          <a:prstGeom prst="rect">
            <a:avLst/>
          </a:prstGeom>
          <a:solidFill>
            <a:srgbClr val="CBEFBB"/>
          </a:solidFill>
        </p:spPr>
        <p:txBody>
          <a:bodyPr wrap="square" rtlCol="0">
            <a:spAutoFit/>
          </a:bodyPr>
          <a:lstStyle/>
          <a:p>
            <a:r>
              <a:rPr lang="en-US" dirty="0"/>
              <a:t>Post and Distribute Final TEAP</a:t>
            </a:r>
          </a:p>
        </p:txBody>
      </p:sp>
      <p:sp>
        <p:nvSpPr>
          <p:cNvPr id="20" name="TextBox 19">
            <a:extLst>
              <a:ext uri="{FF2B5EF4-FFF2-40B4-BE49-F238E27FC236}">
                <a16:creationId xmlns:a16="http://schemas.microsoft.com/office/drawing/2014/main" id="{3A5B61B9-CD89-4FD2-BC7B-F3A9680A3C4E}"/>
              </a:ext>
            </a:extLst>
          </p:cNvPr>
          <p:cNvSpPr txBox="1"/>
          <p:nvPr/>
        </p:nvSpPr>
        <p:spPr>
          <a:xfrm>
            <a:off x="3304053" y="1734707"/>
            <a:ext cx="2323321" cy="784830"/>
          </a:xfrm>
          <a:prstGeom prst="rect">
            <a:avLst/>
          </a:prstGeom>
          <a:solidFill>
            <a:srgbClr val="CBEFBB"/>
          </a:solidFill>
        </p:spPr>
        <p:txBody>
          <a:bodyPr wrap="square" rtlCol="0">
            <a:spAutoFit/>
          </a:bodyPr>
          <a:lstStyle/>
          <a:p>
            <a:r>
              <a:rPr lang="en-US" dirty="0"/>
              <a:t>City Council Mtg</a:t>
            </a:r>
          </a:p>
          <a:p>
            <a:r>
              <a:rPr lang="en-US" dirty="0"/>
              <a:t>“Adoption”</a:t>
            </a:r>
          </a:p>
        </p:txBody>
      </p:sp>
      <p:sp>
        <p:nvSpPr>
          <p:cNvPr id="21" name="TextBox 20">
            <a:extLst>
              <a:ext uri="{FF2B5EF4-FFF2-40B4-BE49-F238E27FC236}">
                <a16:creationId xmlns:a16="http://schemas.microsoft.com/office/drawing/2014/main" id="{6368BA30-463E-4FAC-A094-193BF4CA43DF}"/>
              </a:ext>
            </a:extLst>
          </p:cNvPr>
          <p:cNvSpPr txBox="1"/>
          <p:nvPr/>
        </p:nvSpPr>
        <p:spPr>
          <a:xfrm>
            <a:off x="8877597" y="1776401"/>
            <a:ext cx="2323321" cy="369332"/>
          </a:xfrm>
          <a:prstGeom prst="rect">
            <a:avLst/>
          </a:prstGeom>
          <a:solidFill>
            <a:srgbClr val="CBEFBB"/>
          </a:solidFill>
        </p:spPr>
        <p:txBody>
          <a:bodyPr wrap="square" rtlCol="0">
            <a:spAutoFit/>
          </a:bodyPr>
          <a:lstStyle/>
          <a:p>
            <a:r>
              <a:rPr lang="en-US" dirty="0"/>
              <a:t>Media Event</a:t>
            </a:r>
          </a:p>
        </p:txBody>
      </p:sp>
    </p:spTree>
    <p:extLst>
      <p:ext uri="{BB962C8B-B14F-4D97-AF65-F5344CB8AC3E}">
        <p14:creationId xmlns:p14="http://schemas.microsoft.com/office/powerpoint/2010/main" val="24381161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4B40A3-2D80-4CDB-9ACD-CADB874A0C7A}"/>
              </a:ext>
            </a:extLst>
          </p:cNvPr>
          <p:cNvSpPr txBox="1">
            <a:spLocks noChangeArrowheads="1"/>
          </p:cNvSpPr>
          <p:nvPr/>
        </p:nvSpPr>
        <p:spPr>
          <a:xfrm>
            <a:off x="474784" y="173563"/>
            <a:ext cx="8949134" cy="782676"/>
          </a:xfrm>
          <a:prstGeom prst="rect">
            <a:avLst/>
          </a:prstGeom>
          <a:effectLst>
            <a:outerShdw blurRad="50800" dist="50800" dir="5400000" algn="ctr" rotWithShape="0">
              <a:schemeClr val="tx1"/>
            </a:outerShdw>
          </a:effectLst>
        </p:spPr>
        <p:txBody>
          <a:bodyPr/>
          <a:lstStyle>
            <a:lvl1pPr algn="l" rtl="0" fontAlgn="base">
              <a:spcBef>
                <a:spcPct val="0"/>
              </a:spcBef>
              <a:spcAft>
                <a:spcPct val="0"/>
              </a:spcAft>
              <a:defRPr sz="2800">
                <a:solidFill>
                  <a:schemeClr val="bg1"/>
                </a:solidFill>
                <a:latin typeface="+mj-lt"/>
                <a:ea typeface="+mj-ea"/>
                <a:cs typeface="+mj-cs"/>
              </a:defRPr>
            </a:lvl1pPr>
            <a:lvl2pPr algn="l" rtl="0" fontAlgn="base">
              <a:spcBef>
                <a:spcPct val="0"/>
              </a:spcBef>
              <a:spcAft>
                <a:spcPct val="0"/>
              </a:spcAft>
              <a:defRPr sz="2800">
                <a:solidFill>
                  <a:schemeClr val="bg1"/>
                </a:solidFill>
                <a:latin typeface="Trebuchet MS" pitchFamily="34" charset="0"/>
              </a:defRPr>
            </a:lvl2pPr>
            <a:lvl3pPr algn="l" rtl="0" fontAlgn="base">
              <a:spcBef>
                <a:spcPct val="0"/>
              </a:spcBef>
              <a:spcAft>
                <a:spcPct val="0"/>
              </a:spcAft>
              <a:defRPr sz="2800">
                <a:solidFill>
                  <a:schemeClr val="bg1"/>
                </a:solidFill>
                <a:latin typeface="Trebuchet MS" pitchFamily="34" charset="0"/>
              </a:defRPr>
            </a:lvl3pPr>
            <a:lvl4pPr algn="l" rtl="0" fontAlgn="base">
              <a:spcBef>
                <a:spcPct val="0"/>
              </a:spcBef>
              <a:spcAft>
                <a:spcPct val="0"/>
              </a:spcAft>
              <a:defRPr sz="2800">
                <a:solidFill>
                  <a:schemeClr val="bg1"/>
                </a:solidFill>
                <a:latin typeface="Trebuchet MS" pitchFamily="34" charset="0"/>
              </a:defRPr>
            </a:lvl4pPr>
            <a:lvl5pPr algn="l" rtl="0" fontAlgn="base">
              <a:spcBef>
                <a:spcPct val="0"/>
              </a:spcBef>
              <a:spcAft>
                <a:spcPct val="0"/>
              </a:spcAft>
              <a:defRPr sz="2800">
                <a:solidFill>
                  <a:schemeClr val="bg1"/>
                </a:solidFill>
                <a:latin typeface="Trebuchet MS" pitchFamily="34" charset="0"/>
              </a:defRPr>
            </a:lvl5pPr>
            <a:lvl6pPr marL="457200" algn="l" rtl="0" fontAlgn="base">
              <a:spcBef>
                <a:spcPct val="0"/>
              </a:spcBef>
              <a:spcAft>
                <a:spcPct val="0"/>
              </a:spcAft>
              <a:defRPr sz="2800">
                <a:solidFill>
                  <a:schemeClr val="bg1"/>
                </a:solidFill>
                <a:latin typeface="Trebuchet MS" pitchFamily="34" charset="0"/>
              </a:defRPr>
            </a:lvl6pPr>
            <a:lvl7pPr marL="914400" algn="l" rtl="0" fontAlgn="base">
              <a:spcBef>
                <a:spcPct val="0"/>
              </a:spcBef>
              <a:spcAft>
                <a:spcPct val="0"/>
              </a:spcAft>
              <a:defRPr sz="2800">
                <a:solidFill>
                  <a:schemeClr val="bg1"/>
                </a:solidFill>
                <a:latin typeface="Trebuchet MS" pitchFamily="34" charset="0"/>
              </a:defRPr>
            </a:lvl7pPr>
            <a:lvl8pPr marL="1371600" algn="l" rtl="0" fontAlgn="base">
              <a:spcBef>
                <a:spcPct val="0"/>
              </a:spcBef>
              <a:spcAft>
                <a:spcPct val="0"/>
              </a:spcAft>
              <a:defRPr sz="2800">
                <a:solidFill>
                  <a:schemeClr val="bg1"/>
                </a:solidFill>
                <a:latin typeface="Trebuchet MS" pitchFamily="34" charset="0"/>
              </a:defRPr>
            </a:lvl8pPr>
            <a:lvl9pPr marL="1828800" algn="l" rtl="0" fontAlgn="base">
              <a:spcBef>
                <a:spcPct val="0"/>
              </a:spcBef>
              <a:spcAft>
                <a:spcPct val="0"/>
              </a:spcAft>
              <a:defRPr sz="2800">
                <a:solidFill>
                  <a:schemeClr val="bg1"/>
                </a:solidFill>
                <a:latin typeface="Trebuchet MS"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dirty="0">
              <a:ln w="19050">
                <a:solidFill>
                  <a:srgbClr val="1F497D">
                    <a:tint val="1000"/>
                  </a:srgbClr>
                </a:solidFill>
                <a:prstDash val="solid"/>
              </a:ln>
              <a:solidFill>
                <a:prstClr val="white"/>
              </a:solidFill>
              <a:effectLst>
                <a:outerShdw blurRad="50000" dist="50800" dir="7500000" algn="tl">
                  <a:srgbClr val="000000">
                    <a:shade val="5000"/>
                    <a:alpha val="35000"/>
                  </a:srgbClr>
                </a:outerShdw>
              </a:effectLst>
              <a:uLnTx/>
              <a:uFillTx/>
              <a:latin typeface="Trebuchet MS" panose="020B0603020202020204" pitchFamily="34" charset="0"/>
              <a:ea typeface="+mj-ea"/>
              <a:cs typeface="+mj-cs"/>
            </a:endParaRPr>
          </a:p>
        </p:txBody>
      </p:sp>
      <p:sp>
        <p:nvSpPr>
          <p:cNvPr id="3" name="TextBox 2">
            <a:extLst>
              <a:ext uri="{FF2B5EF4-FFF2-40B4-BE49-F238E27FC236}">
                <a16:creationId xmlns:a16="http://schemas.microsoft.com/office/drawing/2014/main" id="{C058A21C-AB62-446E-9A40-215088E8CE91}"/>
              </a:ext>
            </a:extLst>
          </p:cNvPr>
          <p:cNvSpPr txBox="1"/>
          <p:nvPr/>
        </p:nvSpPr>
        <p:spPr>
          <a:xfrm>
            <a:off x="0" y="1278294"/>
            <a:ext cx="12192000" cy="6001643"/>
          </a:xfrm>
          <a:prstGeom prst="rect">
            <a:avLst/>
          </a:prstGeom>
          <a:solidFill>
            <a:srgbClr val="003860"/>
          </a:solidFill>
        </p:spPr>
        <p:txBody>
          <a:bodyPr wrap="square" rtlCol="0">
            <a:spAutoFit/>
          </a:bodyPr>
          <a:lstStyle/>
          <a:p>
            <a:pPr marL="1374775" lvl="2" algn="l"/>
            <a:endParaRPr lang="en-US" sz="2400" dirty="0">
              <a:solidFill>
                <a:schemeClr val="bg1"/>
              </a:solidFill>
            </a:endParaRPr>
          </a:p>
          <a:p>
            <a:pPr algn="l"/>
            <a:endParaRPr lang="en-US" sz="2400" dirty="0">
              <a:solidFill>
                <a:schemeClr val="bg1"/>
              </a:solidFill>
            </a:endParaRPr>
          </a:p>
          <a:p>
            <a:pPr algn="l"/>
            <a:endParaRPr lang="en-US" sz="2400" dirty="0">
              <a:solidFill>
                <a:schemeClr val="bg1"/>
              </a:solidFill>
            </a:endParaRPr>
          </a:p>
          <a:p>
            <a:pPr algn="l"/>
            <a:endParaRPr lang="en-US" sz="2400" dirty="0">
              <a:solidFill>
                <a:schemeClr val="bg1"/>
              </a:solidFill>
            </a:endParaRPr>
          </a:p>
          <a:p>
            <a:pPr algn="l"/>
            <a:endParaRPr lang="en-US" sz="2400" dirty="0">
              <a:solidFill>
                <a:schemeClr val="bg1"/>
              </a:solidFill>
            </a:endParaRPr>
          </a:p>
          <a:p>
            <a:pPr algn="l"/>
            <a:endParaRPr lang="en-US" sz="2400" dirty="0">
              <a:solidFill>
                <a:schemeClr val="bg1"/>
              </a:solidFill>
            </a:endParaRPr>
          </a:p>
          <a:p>
            <a:pPr algn="l"/>
            <a:endParaRPr lang="en-US" sz="2400" dirty="0">
              <a:solidFill>
                <a:schemeClr val="bg1"/>
              </a:solidFill>
            </a:endParaRPr>
          </a:p>
          <a:p>
            <a:pPr algn="l"/>
            <a:endParaRPr lang="en-US" sz="2400" dirty="0">
              <a:solidFill>
                <a:schemeClr val="bg1"/>
              </a:solidFill>
            </a:endParaRPr>
          </a:p>
          <a:p>
            <a:pPr algn="l"/>
            <a:endParaRPr lang="en-US" sz="2400" dirty="0">
              <a:solidFill>
                <a:schemeClr val="bg1"/>
              </a:solidFill>
            </a:endParaRPr>
          </a:p>
          <a:p>
            <a:pPr algn="l"/>
            <a:endParaRPr lang="en-US" sz="2400" dirty="0">
              <a:solidFill>
                <a:schemeClr val="bg1"/>
              </a:solidFill>
            </a:endParaRPr>
          </a:p>
          <a:p>
            <a:pPr algn="l"/>
            <a:endParaRPr lang="en-US" sz="2400" dirty="0">
              <a:solidFill>
                <a:schemeClr val="bg1"/>
              </a:solidFill>
            </a:endParaRPr>
          </a:p>
        </p:txBody>
      </p:sp>
      <p:sp>
        <p:nvSpPr>
          <p:cNvPr id="4" name="TextBox 3">
            <a:extLst>
              <a:ext uri="{FF2B5EF4-FFF2-40B4-BE49-F238E27FC236}">
                <a16:creationId xmlns:a16="http://schemas.microsoft.com/office/drawing/2014/main" id="{48A0951D-4E2F-4574-A840-860741CA33DB}"/>
              </a:ext>
            </a:extLst>
          </p:cNvPr>
          <p:cNvSpPr txBox="1"/>
          <p:nvPr/>
        </p:nvSpPr>
        <p:spPr>
          <a:xfrm>
            <a:off x="2785187" y="3531637"/>
            <a:ext cx="5817637" cy="1015663"/>
          </a:xfrm>
          <a:prstGeom prst="rect">
            <a:avLst/>
          </a:prstGeom>
          <a:noFill/>
        </p:spPr>
        <p:txBody>
          <a:bodyPr wrap="square" rtlCol="0">
            <a:spAutoFit/>
          </a:bodyPr>
          <a:lstStyle/>
          <a:p>
            <a:r>
              <a:rPr lang="en-US" sz="6000" dirty="0">
                <a:solidFill>
                  <a:schemeClr val="bg1"/>
                </a:solidFill>
              </a:rPr>
              <a:t>THANK YOU!</a:t>
            </a:r>
          </a:p>
        </p:txBody>
      </p:sp>
    </p:spTree>
    <p:extLst>
      <p:ext uri="{BB962C8B-B14F-4D97-AF65-F5344CB8AC3E}">
        <p14:creationId xmlns:p14="http://schemas.microsoft.com/office/powerpoint/2010/main" val="3851383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Custom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0" cap="flat" cmpd="sng" algn="ctr">
          <a:solidFill>
            <a:srgbClr val="3E7FC6"/>
          </a:solidFill>
          <a:prstDash val="solid"/>
          <a:round/>
          <a:headEnd type="none" w="med" len="med"/>
          <a:tailEnd type="none" w="med" len="med"/>
        </a:ln>
        <a:effectLst/>
      </a:spPr>
      <a:bodyPr vert="horz" wrap="square" lIns="182880" tIns="137160" rIns="182880" bIns="137160" numCol="1" anchor="ctr" anchorCtr="0" compatLnSpc="1">
        <a:prstTxWarp prst="textNoShape">
          <a:avLst/>
        </a:prstTxWarp>
        <a:spAutoFit/>
      </a:bodyPr>
      <a:lstStyle>
        <a:defPPr marL="342900" marR="0" indent="-342900" algn="ctr" defTabSz="914400" rtl="0" eaLnBrk="1" fontAlgn="base" latinLnBrk="0" hangingPunct="1">
          <a:lnSpc>
            <a:spcPct val="80000"/>
          </a:lnSpc>
          <a:spcBef>
            <a:spcPct val="20000"/>
          </a:spcBef>
          <a:spcAft>
            <a:spcPct val="0"/>
          </a:spcAft>
          <a:buClrTx/>
          <a:buSzTx/>
          <a:buFontTx/>
          <a:buNone/>
          <a:tabLst/>
          <a:defRPr kumimoji="0" lang="en-US" sz="2000" b="0" i="1" u="none" strike="noStrike" cap="none" normalizeH="0" baseline="-25000">
            <a:ln>
              <a:noFill/>
            </a:ln>
            <a:solidFill>
              <a:srgbClr val="3E7FC6"/>
            </a:solidFill>
            <a:effectLst/>
            <a:latin typeface="Trebuchet MS" charset="0"/>
          </a:defRPr>
        </a:defPPr>
      </a:lstStyle>
    </a:spDef>
    <a:lnDef>
      <a:spPr bwMode="auto">
        <a:xfrm>
          <a:off x="0" y="0"/>
          <a:ext cx="1" cy="1"/>
        </a:xfrm>
        <a:custGeom>
          <a:avLst/>
          <a:gdLst/>
          <a:ahLst/>
          <a:cxnLst/>
          <a:rect l="0" t="0" r="0" b="0"/>
          <a:pathLst/>
        </a:custGeom>
        <a:noFill/>
        <a:ln w="31750" cap="flat" cmpd="sng" algn="ctr">
          <a:solidFill>
            <a:srgbClr val="3E7FC6"/>
          </a:solidFill>
          <a:prstDash val="solid"/>
          <a:round/>
          <a:headEnd type="none" w="med" len="med"/>
          <a:tailEnd type="none" w="med" len="med"/>
        </a:ln>
        <a:effectLst/>
      </a:spPr>
      <a:bodyPr vert="horz" wrap="square" lIns="182880" tIns="137160" rIns="182880" bIns="137160" numCol="1" anchor="ctr" anchorCtr="0" compatLnSpc="1">
        <a:prstTxWarp prst="textNoShape">
          <a:avLst/>
        </a:prstTxWarp>
        <a:spAutoFit/>
      </a:bodyPr>
      <a:lstStyle>
        <a:defPPr marL="342900" marR="0" indent="-342900" algn="ctr" defTabSz="914400" rtl="0" eaLnBrk="1" fontAlgn="base" latinLnBrk="0" hangingPunct="1">
          <a:lnSpc>
            <a:spcPct val="80000"/>
          </a:lnSpc>
          <a:spcBef>
            <a:spcPct val="20000"/>
          </a:spcBef>
          <a:spcAft>
            <a:spcPct val="0"/>
          </a:spcAft>
          <a:buClrTx/>
          <a:buSzTx/>
          <a:buFontTx/>
          <a:buNone/>
          <a:tabLst/>
          <a:defRPr kumimoji="0" lang="en-US" sz="2000" b="0" i="1" u="none" strike="noStrike" cap="none" normalizeH="0" baseline="-25000">
            <a:ln>
              <a:noFill/>
            </a:ln>
            <a:solidFill>
              <a:srgbClr val="3E7FC6"/>
            </a:solidFill>
            <a:effectLst/>
            <a:latin typeface="Trebuchet MS"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b49ba346-7f5b-4969-9f5f-062fcfc7fe07">
      <Terms xmlns="http://schemas.microsoft.com/office/infopath/2007/PartnerControls"/>
    </TaxKeywordTaxHTField>
    <TaxCatchAll xmlns="a0e9d492-aae1-42ec-9904-4fd688908c79"/>
    <Date_x0020_Due xmlns="a0e9d492-aae1-42ec-9904-4fd688908c79" xsi:nil="true"/>
    <PublishingExpirationDate xmlns="http://schemas.microsoft.com/sharepoint/v3" xsi:nil="true"/>
    <PublishingStartDate xmlns="http://schemas.microsoft.com/sharepoint/v3" xsi:nil="true"/>
    <HideMe xmlns="a0e9d492-aae1-42ec-9904-4fd688908c79">false</HideM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8251BA06842D4EAB9D9C84F4C2F6A2" ma:contentTypeVersion="8" ma:contentTypeDescription="Create a new document." ma:contentTypeScope="" ma:versionID="8dd2d8751e0cc084cefbc1851b41bb1e">
  <xsd:schema xmlns:xsd="http://www.w3.org/2001/XMLSchema" xmlns:xs="http://www.w3.org/2001/XMLSchema" xmlns:p="http://schemas.microsoft.com/office/2006/metadata/properties" xmlns:ns1="http://schemas.microsoft.com/sharepoint/v3" xmlns:ns2="a0e9d492-aae1-42ec-9904-4fd688908c79" xmlns:ns3="b49ba346-7f5b-4969-9f5f-062fcfc7fe07" targetNamespace="http://schemas.microsoft.com/office/2006/metadata/properties" ma:root="true" ma:fieldsID="f0c64cda67349c5ba7dc6ce1de1675f0" ns1:_="" ns2:_="" ns3:_="">
    <xsd:import namespace="http://schemas.microsoft.com/sharepoint/v3"/>
    <xsd:import namespace="a0e9d492-aae1-42ec-9904-4fd688908c79"/>
    <xsd:import namespace="b49ba346-7f5b-4969-9f5f-062fcfc7fe07"/>
    <xsd:element name="properties">
      <xsd:complexType>
        <xsd:sequence>
          <xsd:element name="documentManagement">
            <xsd:complexType>
              <xsd:all>
                <xsd:element ref="ns3:TaxKeywordTaxHTField" minOccurs="0"/>
                <xsd:element ref="ns2:TaxCatchAll" minOccurs="0"/>
                <xsd:element ref="ns2:TaxCatchAllLabel" minOccurs="0"/>
                <xsd:element ref="ns2:Date_x0020_Due" minOccurs="0"/>
                <xsd:element ref="ns1:PublishingStartDate" minOccurs="0"/>
                <xsd:element ref="ns1:PublishingExpirationDate" minOccurs="0"/>
                <xsd:element ref="ns2:SharedWithUsers" minOccurs="0"/>
                <xsd:element ref="ns2:Hide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5"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6"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e9d492-aae1-42ec-9904-4fd688908c79" elementFormDefault="qualified">
    <xsd:import namespace="http://schemas.microsoft.com/office/2006/documentManagement/types"/>
    <xsd:import namespace="http://schemas.microsoft.com/office/infopath/2007/PartnerControls"/>
    <xsd:element name="TaxCatchAll" ma:index="7" nillable="true" ma:displayName="Taxonomy Catch All Column" ma:description="" ma:hidden="true" ma:list="{a4a79f51-32ee-4d2f-b804-3e51363b6775}" ma:internalName="TaxCatchAll" ma:showField="CatchAllData" ma:web="a0e9d492-aae1-42ec-9904-4fd688908c7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a4a79f51-32ee-4d2f-b804-3e51363b6775}" ma:internalName="TaxCatchAllLabel" ma:readOnly="true" ma:showField="CatchAllDataLabel" ma:web="a0e9d492-aae1-42ec-9904-4fd688908c79">
      <xsd:complexType>
        <xsd:complexContent>
          <xsd:extension base="dms:MultiChoiceLookup">
            <xsd:sequence>
              <xsd:element name="Value" type="dms:Lookup" maxOccurs="unbounded" minOccurs="0" nillable="true"/>
            </xsd:sequence>
          </xsd:extension>
        </xsd:complexContent>
      </xsd:complexType>
    </xsd:element>
    <xsd:element name="Date_x0020_Due" ma:index="14" nillable="true" ma:displayName="Date Due" ma:format="DateTime" ma:internalName="Date_x0020_Due">
      <xsd:simpleType>
        <xsd:restriction base="dms:DateTime"/>
      </xsd:simpleType>
    </xsd:element>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HideMe" ma:index="18" nillable="true" ma:displayName="HideMe" ma:default="0" ma:description="Check yes to hide this item or document on the search results page." ma:internalName="Hide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49ba346-7f5b-4969-9f5f-062fcfc7fe07" elementFormDefault="qualified">
    <xsd:import namespace="http://schemas.microsoft.com/office/2006/documentManagement/types"/>
    <xsd:import namespace="http://schemas.microsoft.com/office/infopath/2007/PartnerControls"/>
    <xsd:element name="TaxKeywordTaxHTField" ma:index="6" nillable="true" ma:taxonomy="true" ma:internalName="TaxKeywordTaxHTField" ma:taxonomyFieldName="TaxKeyword" ma:displayName="Enterprise Keywords" ma:fieldId="{23f27201-bee3-471e-b2e7-b64fd8b7ca38}" ma:taxonomyMulti="true" ma:sspId="a454a14f-8e8a-49c8-9ea4-facf985401e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ma:index="12" ma:displayName="Comments"/>
        <xsd:element name="keywords" minOccurs="0" maxOccurs="1" type="xsd:string" ma:index="13"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059D0D-D1C8-42F1-AD61-866A9457C875}">
  <ds:schemaRefs>
    <ds:schemaRef ds:uri="http://schemas.microsoft.com/sharepoint/v3/contenttype/forms"/>
  </ds:schemaRefs>
</ds:datastoreItem>
</file>

<file path=customXml/itemProps2.xml><?xml version="1.0" encoding="utf-8"?>
<ds:datastoreItem xmlns:ds="http://schemas.openxmlformats.org/officeDocument/2006/customXml" ds:itemID="{8D49F46F-A98E-42BE-8BCE-641943ED0AF7}">
  <ds:schemaRefs>
    <ds:schemaRef ds:uri="http://schemas.microsoft.com/sharepoint/v3"/>
    <ds:schemaRef ds:uri="http://schemas.microsoft.com/office/2006/metadata/properties"/>
    <ds:schemaRef ds:uri="http://purl.org/dc/dcmitype/"/>
    <ds:schemaRef ds:uri="http://purl.org/dc/elements/1.1/"/>
    <ds:schemaRef ds:uri="http://schemas.microsoft.com/office/infopath/2007/PartnerControls"/>
    <ds:schemaRef ds:uri="http://www.w3.org/XML/1998/namespace"/>
    <ds:schemaRef ds:uri="http://schemas.microsoft.com/office/2006/documentManagement/types"/>
    <ds:schemaRef ds:uri="2c41a6d8-f380-4b25-8266-40fd55739ea6"/>
    <ds:schemaRef ds:uri="http://schemas.openxmlformats.org/package/2006/metadata/core-properties"/>
    <ds:schemaRef ds:uri="358ffdc4-ddff-4a1a-b3e3-43baa810e0b1"/>
    <ds:schemaRef ds:uri="http://purl.org/dc/terms/"/>
  </ds:schemaRefs>
</ds:datastoreItem>
</file>

<file path=customXml/itemProps3.xml><?xml version="1.0" encoding="utf-8"?>
<ds:datastoreItem xmlns:ds="http://schemas.openxmlformats.org/officeDocument/2006/customXml" ds:itemID="{6EC94F77-A030-4CFC-93D1-2B584C3DBC3F}"/>
</file>

<file path=docProps/app.xml><?xml version="1.0" encoding="utf-8"?>
<Properties xmlns="http://schemas.openxmlformats.org/officeDocument/2006/extended-properties" xmlns:vt="http://schemas.openxmlformats.org/officeDocument/2006/docPropsVTypes">
  <Template/>
  <TotalTime>83063</TotalTime>
  <Words>392</Words>
  <Application>Microsoft Office PowerPoint</Application>
  <PresentationFormat>Widescreen</PresentationFormat>
  <Paragraphs>114</Paragraphs>
  <Slides>8</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ＭＳ Ｐゴシック</vt:lpstr>
      <vt:lpstr>Arial</vt:lpstr>
      <vt:lpstr>Berlin Sans FB</vt:lpstr>
      <vt:lpstr>Calibri</vt:lpstr>
      <vt:lpstr>Times New Roman</vt:lpstr>
      <vt:lpstr>Trebuchet MS</vt:lpstr>
      <vt:lpstr>1_Default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Vancouver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Greeenst City and Financial Tools</dc:title>
  <dc:creator>cctsd</dc:creator>
  <cp:lastModifiedBy>Mark Hartman</cp:lastModifiedBy>
  <cp:revision>1372</cp:revision>
  <cp:lastPrinted>2022-05-02T15:35:57Z</cp:lastPrinted>
  <dcterms:created xsi:type="dcterms:W3CDTF">2008-03-26T19:27:13Z</dcterms:created>
  <dcterms:modified xsi:type="dcterms:W3CDTF">2022-06-03T15:32:59Z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0x0101007C8251BA06842D4EAB9D9C84F4C2F6A2</vt:lpwstr>
  </property>
</Properties>
</file>